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6" r:id="rId2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A0"/>
    <a:srgbClr val="001489"/>
    <a:srgbClr val="FFFFFF"/>
    <a:srgbClr val="000000"/>
    <a:srgbClr val="BACAC0"/>
    <a:srgbClr val="DAE2DD"/>
    <a:srgbClr val="4D83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7" autoAdjust="0"/>
    <p:restoredTop sz="94366" autoAdjust="0"/>
  </p:normalViewPr>
  <p:slideViewPr>
    <p:cSldViewPr>
      <p:cViewPr varScale="1">
        <p:scale>
          <a:sx n="105" d="100"/>
          <a:sy n="105" d="100"/>
        </p:scale>
        <p:origin x="3282" y="108"/>
      </p:cViewPr>
      <p:guideLst>
        <p:guide orient="horz" pos="202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A5DFD-73CA-4974-9648-3725B33DA58A}" type="datetimeFigureOut">
              <a:rPr lang="en-BE" smtClean="0"/>
              <a:t>27/04/2021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20"/>
            <a:ext cx="2946058" cy="4984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530" y="9428220"/>
            <a:ext cx="2946058" cy="4984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C3825-D499-4E50-A7F4-E2A244B16FC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6071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3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ACB21-731F-4BAB-B518-BEB7247B2FE4}" type="datetimeFigureOut">
              <a:rPr lang="nl-BE" smtClean="0"/>
              <a:t>27/04/2021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2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009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36" y="9428009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A7DC6-3829-4BD7-B6D9-B2464921BE96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3300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FA7DC6-3829-4BD7-B6D9-B2464921BE96}" type="slidenum">
              <a:rPr kumimoji="0" lang="nl-B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BE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860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75F6142-D2B6-48B5-B34B-0DA4719EE347}"/>
              </a:ext>
            </a:extLst>
          </p:cNvPr>
          <p:cNvSpPr/>
          <p:nvPr userDrawn="1"/>
        </p:nvSpPr>
        <p:spPr>
          <a:xfrm>
            <a:off x="0" y="-2"/>
            <a:ext cx="9158356" cy="764705"/>
          </a:xfrm>
          <a:prstGeom prst="rect">
            <a:avLst/>
          </a:prstGeom>
          <a:solidFill>
            <a:srgbClr val="16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62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FA8545A-286B-4755-B827-21282CC8D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7819" y="6539532"/>
            <a:ext cx="1969477" cy="273844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8DE027-82B4-4754-896C-344222F8A349}"/>
              </a:ext>
            </a:extLst>
          </p:cNvPr>
          <p:cNvSpPr/>
          <p:nvPr userDrawn="1"/>
        </p:nvSpPr>
        <p:spPr>
          <a:xfrm>
            <a:off x="7303177" y="-27384"/>
            <a:ext cx="1855179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BE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laus FY" panose="02000506030000020004" pitchFamily="50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37A6287-D2D9-41F4-949B-F6DEB1588E2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0969" y="-29885"/>
            <a:ext cx="1485246" cy="86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028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9682-039C-4276-BB5C-4ECCE6D46445}" type="datetimeFigureOut">
              <a:rPr lang="nl-BE" smtClean="0"/>
              <a:t>27/04/2021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B745-61C2-43B4-A2E3-A12D3762CB8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677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9682-039C-4276-BB5C-4ECCE6D46445}" type="datetimeFigureOut">
              <a:rPr lang="nl-BE" smtClean="0"/>
              <a:t>27/04/2021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B745-61C2-43B4-A2E3-A12D3762CB8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001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871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9682-039C-4276-BB5C-4ECCE6D46445}" type="datetimeFigureOut">
              <a:rPr lang="nl-BE" smtClean="0"/>
              <a:t>27/04/2021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B745-61C2-43B4-A2E3-A12D3762CB8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023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9682-039C-4276-BB5C-4ECCE6D46445}" type="datetimeFigureOut">
              <a:rPr lang="nl-BE" smtClean="0"/>
              <a:t>27/04/2021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B745-61C2-43B4-A2E3-A12D3762CB8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7925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9682-039C-4276-BB5C-4ECCE6D46445}" type="datetimeFigureOut">
              <a:rPr lang="nl-BE" smtClean="0"/>
              <a:t>27/04/2021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B745-61C2-43B4-A2E3-A12D3762CB8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7150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9682-039C-4276-BB5C-4ECCE6D46445}" type="datetimeFigureOut">
              <a:rPr lang="nl-BE" smtClean="0"/>
              <a:t>27/04/2021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B745-61C2-43B4-A2E3-A12D3762CB8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632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9682-039C-4276-BB5C-4ECCE6D46445}" type="datetimeFigureOut">
              <a:rPr lang="nl-BE" smtClean="0"/>
              <a:t>27/04/2021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B745-61C2-43B4-A2E3-A12D3762CB8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7901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9682-039C-4276-BB5C-4ECCE6D46445}" type="datetimeFigureOut">
              <a:rPr lang="nl-BE" smtClean="0"/>
              <a:t>27/04/2021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B745-61C2-43B4-A2E3-A12D3762CB8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242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9682-039C-4276-BB5C-4ECCE6D46445}" type="datetimeFigureOut">
              <a:rPr lang="nl-BE" smtClean="0"/>
              <a:t>27/04/2021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B745-61C2-43B4-A2E3-A12D3762CB8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743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F9682-039C-4276-BB5C-4ECCE6D46445}" type="datetimeFigureOut">
              <a:rPr lang="nl-BE" smtClean="0"/>
              <a:t>27/04/2021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4B745-61C2-43B4-A2E3-A12D3762CB8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05226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44083" rtl="0" eaLnBrk="1" latinLnBrk="0" hangingPunct="1"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an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79424E-5E00-4902-9E1F-ECE2664414CA}"/>
              </a:ext>
            </a:extLst>
          </p:cNvPr>
          <p:cNvSpPr/>
          <p:nvPr/>
        </p:nvSpPr>
        <p:spPr>
          <a:xfrm>
            <a:off x="-3594967" y="2963718"/>
            <a:ext cx="2751927" cy="29827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2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5845B32-5749-4AB2-BE85-D965E949B304}"/>
              </a:ext>
            </a:extLst>
          </p:cNvPr>
          <p:cNvSpPr/>
          <p:nvPr/>
        </p:nvSpPr>
        <p:spPr>
          <a:xfrm>
            <a:off x="2922612" y="6444783"/>
            <a:ext cx="6111840" cy="3443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sz="1662">
              <a:latin typeface="Klaus FY" panose="02000506030000020004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0E333E-38B1-4D75-A29E-070BD310417E}"/>
              </a:ext>
            </a:extLst>
          </p:cNvPr>
          <p:cNvSpPr/>
          <p:nvPr/>
        </p:nvSpPr>
        <p:spPr>
          <a:xfrm>
            <a:off x="2922612" y="3879898"/>
            <a:ext cx="6065082" cy="406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sz="1662">
              <a:latin typeface="Klaus FY" panose="02000506030000020004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500" y="1027121"/>
            <a:ext cx="2813112" cy="1825413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66462" tIns="33231" rIns="66462" bIns="66462" numCol="1" spcCol="1270" anchor="t" anchorCtr="0">
            <a:noAutofit/>
          </a:bodyPr>
          <a:lstStyle>
            <a:defPPr>
              <a:defRPr lang="nl-BE"/>
            </a:defPPr>
            <a:lvl1pPr marR="0" lvl="0" indent="0" defTabSz="888978" fontAlgn="auto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  <a:buClrTx/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57565A"/>
                </a:solidFill>
                <a:effectLst/>
                <a:uLnTx/>
                <a:uFillTx/>
                <a:latin typeface="Alegreya Sans" pitchFamily="50" charset="0"/>
              </a:defRPr>
            </a:lvl1pPr>
          </a:lstStyle>
          <a:p>
            <a:pPr defTabSz="820616">
              <a:spcAft>
                <a:spcPts val="246"/>
              </a:spcAft>
              <a:defRPr/>
            </a:pPr>
            <a:r>
              <a:rPr lang="nl-BE" sz="1292" b="1" dirty="0">
                <a:solidFill>
                  <a:srgbClr val="0000FF"/>
                </a:solidFill>
                <a:latin typeface="Klaus FY" panose="02000506030000020004" pitchFamily="50" charset="0"/>
              </a:rPr>
              <a:t>DESCRIPTION</a:t>
            </a:r>
            <a:r>
              <a:rPr lang="nl-BE" sz="1292" dirty="0">
                <a:solidFill>
                  <a:srgbClr val="0033A0"/>
                </a:solidFill>
                <a:latin typeface="Klaus FY" panose="02000506030000020004" pitchFamily="50" charset="0"/>
              </a:rPr>
              <a:t> </a:t>
            </a:r>
          </a:p>
          <a:p>
            <a:pPr lvl="0">
              <a:defRPr/>
            </a:pPr>
            <a:r>
              <a:rPr lang="en-US" sz="1015" dirty="0">
                <a:solidFill>
                  <a:schemeClr val="tx1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Describe your most recent innovative solution here; </a:t>
            </a:r>
          </a:p>
          <a:p>
            <a:pPr>
              <a:defRPr/>
            </a:pPr>
            <a:r>
              <a:rPr lang="en-US" sz="1015" dirty="0">
                <a:solidFill>
                  <a:schemeClr val="tx1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What problem of the client are you solving?</a:t>
            </a:r>
          </a:p>
          <a:p>
            <a:pPr lvl="0">
              <a:defRPr/>
            </a:pPr>
            <a:r>
              <a:rPr lang="en-US" sz="1015" b="1" dirty="0">
                <a:solidFill>
                  <a:schemeClr val="tx1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Be crisp &amp; clear</a:t>
            </a:r>
            <a:r>
              <a:rPr lang="en-US" sz="1015" dirty="0">
                <a:solidFill>
                  <a:schemeClr val="tx1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. </a:t>
            </a:r>
          </a:p>
          <a:p>
            <a:pPr lvl="0">
              <a:defRPr/>
            </a:pPr>
            <a:r>
              <a:rPr lang="en-US" sz="1015" dirty="0">
                <a:solidFill>
                  <a:schemeClr val="tx1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Use </a:t>
            </a:r>
            <a:r>
              <a:rPr lang="en-US" sz="1015" b="1" dirty="0">
                <a:solidFill>
                  <a:schemeClr val="tx1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bold text </a:t>
            </a:r>
            <a:r>
              <a:rPr lang="en-US" sz="1015" dirty="0">
                <a:solidFill>
                  <a:schemeClr val="tx1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to highlight 2 - 3 keywords</a:t>
            </a:r>
          </a:p>
          <a:p>
            <a:pPr lvl="0">
              <a:defRPr/>
            </a:pPr>
            <a:r>
              <a:rPr lang="en-US" sz="1015" dirty="0">
                <a:solidFill>
                  <a:schemeClr val="tx1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Avoid long sentences.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65682" y="1027121"/>
            <a:ext cx="6022013" cy="280622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marL="580307" lvl="1" indent="-158265" defTabSz="844083">
              <a:buFont typeface="Arial" charset="0"/>
              <a:buChar char="•"/>
              <a:defRPr/>
            </a:pPr>
            <a:endParaRPr lang="nl-BE" sz="1015" kern="0" dirty="0">
              <a:solidFill>
                <a:prstClr val="black"/>
              </a:solidFill>
              <a:latin typeface="Klaus FY" panose="02000506030000020004" pitchFamily="50" charset="0"/>
              <a:ea typeface="Helvetica Neue" charset="0"/>
              <a:cs typeface="Helvetica Neue" charset="0"/>
            </a:endParaRPr>
          </a:p>
          <a:p>
            <a:pPr marL="158265" indent="-158265" defTabSz="844083">
              <a:buFont typeface="Arial" charset="0"/>
              <a:buChar char="•"/>
              <a:defRPr/>
            </a:pPr>
            <a:endParaRPr lang="nl-BE" sz="1015" kern="0" dirty="0">
              <a:solidFill>
                <a:prstClr val="black"/>
              </a:solidFill>
              <a:latin typeface="Klaus FY" panose="02000506030000020004" pitchFamily="50" charset="0"/>
              <a:ea typeface="Helvetica Neue" charset="0"/>
              <a:cs typeface="Helvetica Neue" charset="0"/>
            </a:endParaRPr>
          </a:p>
          <a:p>
            <a:pPr marL="158265" indent="-158265" defTabSz="844083">
              <a:buFont typeface="Arial" charset="0"/>
              <a:buChar char="•"/>
              <a:defRPr/>
            </a:pPr>
            <a:endParaRPr lang="nl-BE" sz="1015" kern="0" dirty="0">
              <a:solidFill>
                <a:prstClr val="black"/>
              </a:solidFill>
              <a:latin typeface="Klaus FY" panose="02000506030000020004" pitchFamily="50" charset="0"/>
              <a:ea typeface="Helvetica Neue" charset="0"/>
              <a:cs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782438" y="5448818"/>
            <a:ext cx="1859938" cy="27082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</p:spPr>
        <p:txBody>
          <a:bodyPr rtlCol="0" anchor="t"/>
          <a:lstStyle>
            <a:defPPr>
              <a:defRPr lang="nl-BE"/>
            </a:defPPr>
            <a:lvl1pPr marR="0" lvl="0" indent="0" defTabSz="121917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800" b="0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egreya Sans" pitchFamily="50" charset="0"/>
              </a:defRPr>
            </a:lvl1pPr>
          </a:lstStyle>
          <a:p>
            <a:r>
              <a:rPr lang="en-US" sz="923" dirty="0">
                <a:solidFill>
                  <a:schemeClr val="tx1"/>
                </a:solidFill>
                <a:latin typeface="Klaus FY" panose="02000506030000020004" pitchFamily="50" charset="0"/>
              </a:rPr>
              <a:t>Implemented @ [reference]</a:t>
            </a:r>
            <a:endParaRPr lang="nl-BE" sz="923" dirty="0">
              <a:solidFill>
                <a:schemeClr val="tx1"/>
              </a:solidFill>
              <a:latin typeface="Klaus FY" panose="02000506030000020004" pitchFamily="50" charset="0"/>
            </a:endParaRPr>
          </a:p>
          <a:p>
            <a:endParaRPr lang="en-US" sz="923" dirty="0">
              <a:solidFill>
                <a:schemeClr val="tx1"/>
              </a:solidFill>
              <a:latin typeface="Klaus FY" panose="02000506030000020004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39578" y="3935855"/>
            <a:ext cx="2962605" cy="15849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>
            <a:defPPr>
              <a:defRPr lang="nl-BE"/>
            </a:defPPr>
            <a:lvl1pPr>
              <a:defRPr sz="1000" b="1">
                <a:solidFill>
                  <a:prstClr val="black"/>
                </a:solidFill>
                <a:latin typeface="Alegreya Sans" pitchFamily="50" charset="0"/>
                <a:ea typeface="Helvetica Neue" charset="0"/>
                <a:cs typeface="Helvetica Neue" charset="0"/>
              </a:defRPr>
            </a:lvl1pPr>
          </a:lstStyle>
          <a:p>
            <a:r>
              <a:rPr lang="nl-BE" sz="1292" kern="0" dirty="0">
                <a:solidFill>
                  <a:srgbClr val="0000FF"/>
                </a:solidFill>
                <a:latin typeface="Klaus FY" panose="02000506030000020004" pitchFamily="50" charset="0"/>
              </a:rPr>
              <a:t>OUR</a:t>
            </a:r>
            <a:r>
              <a:rPr lang="nl-BE" sz="923" kern="0" dirty="0">
                <a:solidFill>
                  <a:srgbClr val="0000FF"/>
                </a:solidFill>
                <a:latin typeface="Klaus FY" panose="02000506030000020004" pitchFamily="50" charset="0"/>
              </a:rPr>
              <a:t> </a:t>
            </a:r>
            <a:r>
              <a:rPr lang="nl-BE" sz="1292" kern="0" dirty="0">
                <a:solidFill>
                  <a:srgbClr val="0000FF"/>
                </a:solidFill>
                <a:latin typeface="Klaus FY" panose="02000506030000020004" pitchFamily="50" charset="0"/>
              </a:rPr>
              <a:t>REFERENCES</a:t>
            </a:r>
            <a:endParaRPr lang="nl-BE" sz="923" kern="0" dirty="0">
              <a:solidFill>
                <a:srgbClr val="0000FF"/>
              </a:solidFill>
              <a:latin typeface="Klaus FY" panose="02000506030000020004" pitchFamily="50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4192" y="2884667"/>
            <a:ext cx="2907026" cy="19715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nl-BE"/>
            </a:defPPr>
            <a:lvl1pPr marR="0" lvl="0" indent="0" defTabSz="121917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egreya Sans" pitchFamily="50" charset="0"/>
                <a:ea typeface="Helvetica Neue" charset="0"/>
                <a:cs typeface="Helvetica Neue" charset="0"/>
              </a:defRPr>
            </a:lvl1pPr>
          </a:lstStyle>
          <a:p>
            <a:r>
              <a:rPr lang="nl-BE" sz="1292" b="1" dirty="0">
                <a:solidFill>
                  <a:srgbClr val="0000FF"/>
                </a:solidFill>
                <a:latin typeface="Klaus FY" panose="02000506030000020004" pitchFamily="50" charset="0"/>
              </a:rPr>
              <a:t>TECHNOLOGY MATURITY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965679" y="172566"/>
            <a:ext cx="6015309" cy="79591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66462" tIns="66462" rIns="66462" bIns="66462" numCol="1" spcCol="1270" anchor="ctr" anchorCtr="0">
            <a:noAutofit/>
          </a:bodyPr>
          <a:lstStyle>
            <a:defPPr>
              <a:defRPr lang="nl-BE"/>
            </a:defPPr>
            <a:lvl1pPr marR="0" lvl="0" indent="0" defTabSz="888978" fontAlgn="auto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  <a:buClrTx/>
              <a:buSzTx/>
              <a:buFontTx/>
              <a:buNone/>
              <a:tabLst/>
              <a:defRPr kumimoji="0" sz="2000" b="0" i="0" u="none" strike="noStrike" kern="0" cap="none" spc="0" normalizeH="0" baseline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legreya Sans" pitchFamily="50" charset="0"/>
              </a:defRPr>
            </a:lvl1pPr>
          </a:lstStyle>
          <a:p>
            <a:r>
              <a:rPr lang="en-US" sz="1846" b="1" dirty="0">
                <a:latin typeface="Klaus FY" panose="02000506030000020004" pitchFamily="50" charset="0"/>
              </a:rPr>
              <a:t>TITLE OF YOUR SOLUTION / INNOVATION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759920" y="172566"/>
            <a:ext cx="1167714" cy="79591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lIns="33231" rIns="0" bIns="0" rtlCol="0" anchor="ctr">
            <a:noAutofit/>
          </a:bodyPr>
          <a:lstStyle/>
          <a:p>
            <a:pPr lvl="0">
              <a:defRPr/>
            </a:pPr>
            <a:r>
              <a:rPr lang="nl-BE" sz="600" b="1" kern="0" dirty="0">
                <a:solidFill>
                  <a:prstClr val="black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FIRST NAME +LAST NAME</a:t>
            </a:r>
          </a:p>
          <a:p>
            <a:pPr lvl="0">
              <a:defRPr/>
            </a:pPr>
            <a:r>
              <a:rPr lang="nl-BE" sz="600" kern="0" dirty="0" err="1">
                <a:solidFill>
                  <a:prstClr val="black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Function</a:t>
            </a:r>
            <a:endParaRPr lang="nl-BE" sz="600" kern="0" dirty="0">
              <a:solidFill>
                <a:prstClr val="black"/>
              </a:solidFill>
              <a:latin typeface="Klaus FY" panose="02000506030000020004" pitchFamily="50" charset="0"/>
              <a:ea typeface="Helvetica Neue" charset="0"/>
              <a:cs typeface="Helvetica Neue" charset="0"/>
            </a:endParaRPr>
          </a:p>
          <a:p>
            <a:pPr lvl="0">
              <a:defRPr/>
            </a:pPr>
            <a:r>
              <a:rPr lang="nl-BE" sz="600" kern="0" dirty="0">
                <a:solidFill>
                  <a:prstClr val="black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Company name</a:t>
            </a:r>
          </a:p>
          <a:p>
            <a:pPr lvl="0">
              <a:defRPr/>
            </a:pPr>
            <a:r>
              <a:rPr lang="nl-BE" sz="600" kern="0" dirty="0">
                <a:solidFill>
                  <a:prstClr val="black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t: </a:t>
            </a:r>
            <a:r>
              <a:rPr lang="nl-BE" sz="600" kern="0" dirty="0" err="1">
                <a:solidFill>
                  <a:prstClr val="black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xxxxxx</a:t>
            </a:r>
            <a:r>
              <a:rPr lang="nl-BE" sz="600" kern="0" dirty="0">
                <a:solidFill>
                  <a:prstClr val="black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    |   m: </a:t>
            </a:r>
            <a:r>
              <a:rPr lang="nl-BE" sz="600" kern="0" dirty="0" err="1">
                <a:solidFill>
                  <a:prstClr val="black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xxxxx</a:t>
            </a:r>
            <a:endParaRPr lang="nl-BE" sz="600" kern="0" dirty="0">
              <a:solidFill>
                <a:prstClr val="black"/>
              </a:solidFill>
              <a:latin typeface="Klaus FY" panose="02000506030000020004" pitchFamily="50" charset="0"/>
              <a:ea typeface="Helvetica Neue" charset="0"/>
              <a:cs typeface="Helvetica Neue" charset="0"/>
            </a:endParaRPr>
          </a:p>
          <a:p>
            <a:pPr lvl="0">
              <a:defRPr/>
            </a:pPr>
            <a:r>
              <a:rPr lang="nl-BE" sz="600" kern="0" dirty="0">
                <a:solidFill>
                  <a:prstClr val="black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E-mail</a:t>
            </a:r>
          </a:p>
          <a:p>
            <a:pPr lvl="0">
              <a:defRPr/>
            </a:pPr>
            <a:r>
              <a:rPr lang="nl-BE" sz="600" kern="0" dirty="0">
                <a:solidFill>
                  <a:prstClr val="black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Website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260396" y="6590261"/>
            <a:ext cx="7567864" cy="205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nl-BE" sz="738" kern="0" dirty="0" err="1">
                <a:solidFill>
                  <a:prstClr val="white">
                    <a:lumMod val="50000"/>
                  </a:prstClr>
                </a:solidFill>
                <a:latin typeface="Klaus FY" panose="02000506030000020004" pitchFamily="50" charset="0"/>
              </a:rPr>
              <a:t>Confidentiality</a:t>
            </a:r>
            <a:r>
              <a:rPr lang="nl-BE" sz="738" kern="0" dirty="0">
                <a:solidFill>
                  <a:prstClr val="white">
                    <a:lumMod val="50000"/>
                  </a:prstClr>
                </a:solidFill>
                <a:latin typeface="Klaus FY" panose="02000506030000020004" pitchFamily="50" charset="0"/>
              </a:rPr>
              <a:t> </a:t>
            </a:r>
            <a:r>
              <a:rPr lang="nl-BE" sz="738" kern="0" dirty="0" err="1">
                <a:solidFill>
                  <a:prstClr val="white">
                    <a:lumMod val="50000"/>
                  </a:prstClr>
                </a:solidFill>
                <a:latin typeface="Klaus FY" panose="02000506030000020004" pitchFamily="50" charset="0"/>
              </a:rPr>
              <a:t>notice</a:t>
            </a:r>
            <a:r>
              <a:rPr lang="nl-BE" sz="738" kern="0" dirty="0">
                <a:solidFill>
                  <a:prstClr val="white">
                    <a:lumMod val="50000"/>
                  </a:prstClr>
                </a:solidFill>
                <a:latin typeface="Klaus FY" panose="02000506030000020004" pitchFamily="50" charset="0"/>
              </a:rPr>
              <a:t> / </a:t>
            </a:r>
            <a:r>
              <a:rPr lang="nl-BE" sz="738" kern="0" dirty="0" err="1">
                <a:solidFill>
                  <a:prstClr val="white">
                    <a:lumMod val="50000"/>
                  </a:prstClr>
                </a:solidFill>
                <a:latin typeface="Klaus FY" panose="02000506030000020004" pitchFamily="50" charset="0"/>
              </a:rPr>
              <a:t>any</a:t>
            </a:r>
            <a:r>
              <a:rPr lang="nl-BE" sz="738" kern="0" dirty="0">
                <a:solidFill>
                  <a:prstClr val="white">
                    <a:lumMod val="50000"/>
                  </a:prstClr>
                </a:solidFill>
                <a:latin typeface="Klaus FY" panose="02000506030000020004" pitchFamily="50" charset="0"/>
              </a:rPr>
              <a:t> patent </a:t>
            </a:r>
            <a:r>
              <a:rPr lang="nl-BE" sz="738" kern="0" dirty="0" err="1">
                <a:solidFill>
                  <a:prstClr val="white">
                    <a:lumMod val="50000"/>
                  </a:prstClr>
                </a:solidFill>
                <a:latin typeface="Klaus FY" panose="02000506030000020004" pitchFamily="50" charset="0"/>
              </a:rPr>
              <a:t>involved</a:t>
            </a:r>
            <a:r>
              <a:rPr lang="nl-BE" sz="738" kern="0" dirty="0">
                <a:solidFill>
                  <a:prstClr val="white">
                    <a:lumMod val="50000"/>
                  </a:prstClr>
                </a:solidFill>
                <a:latin typeface="Klaus FY" panose="02000506030000020004" pitchFamily="50" charset="0"/>
              </a:rPr>
              <a:t> or </a:t>
            </a:r>
            <a:r>
              <a:rPr lang="nl-BE" sz="738" kern="0" dirty="0" err="1">
                <a:solidFill>
                  <a:prstClr val="white">
                    <a:lumMod val="50000"/>
                  </a:prstClr>
                </a:solidFill>
                <a:latin typeface="Klaus FY" panose="02000506030000020004" pitchFamily="50" charset="0"/>
              </a:rPr>
              <a:t>pending</a:t>
            </a:r>
            <a:r>
              <a:rPr lang="nl-BE" sz="738" kern="0" dirty="0">
                <a:solidFill>
                  <a:prstClr val="white">
                    <a:lumMod val="50000"/>
                  </a:prstClr>
                </a:solidFill>
                <a:latin typeface="Klaus FY" panose="02000506030000020004" pitchFamily="50" charset="0"/>
              </a:rPr>
              <a:t> / </a:t>
            </a:r>
            <a:r>
              <a:rPr lang="nl-BE" sz="738" kern="0" dirty="0" err="1">
                <a:solidFill>
                  <a:prstClr val="white">
                    <a:lumMod val="50000"/>
                  </a:prstClr>
                </a:solidFill>
                <a:latin typeface="Klaus FY" panose="02000506030000020004" pitchFamily="50" charset="0"/>
              </a:rPr>
              <a:t>any</a:t>
            </a:r>
            <a:r>
              <a:rPr lang="nl-BE" sz="738" kern="0" dirty="0">
                <a:solidFill>
                  <a:prstClr val="white">
                    <a:lumMod val="50000"/>
                  </a:prstClr>
                </a:solidFill>
                <a:latin typeface="Klaus FY" panose="02000506030000020004" pitchFamily="50" charset="0"/>
              </a:rPr>
              <a:t> copyright </a:t>
            </a:r>
            <a:r>
              <a:rPr lang="nl-BE" sz="738" kern="0" dirty="0" err="1">
                <a:solidFill>
                  <a:prstClr val="white">
                    <a:lumMod val="50000"/>
                  </a:prstClr>
                </a:solidFill>
                <a:latin typeface="Klaus FY" panose="02000506030000020004" pitchFamily="50" charset="0"/>
              </a:rPr>
              <a:t>involved</a:t>
            </a:r>
            <a:r>
              <a:rPr lang="nl-BE" sz="738" kern="0" dirty="0">
                <a:solidFill>
                  <a:prstClr val="white">
                    <a:lumMod val="50000"/>
                  </a:prstClr>
                </a:solidFill>
                <a:latin typeface="Klaus FY" panose="02000506030000020004" pitchFamily="50" charset="0"/>
              </a:rPr>
              <a:t> or </a:t>
            </a:r>
            <a:r>
              <a:rPr lang="nl-BE" sz="738" kern="0" dirty="0" err="1">
                <a:solidFill>
                  <a:prstClr val="white">
                    <a:lumMod val="50000"/>
                  </a:prstClr>
                </a:solidFill>
                <a:latin typeface="Klaus FY" panose="02000506030000020004" pitchFamily="50" charset="0"/>
              </a:rPr>
              <a:t>trade</a:t>
            </a:r>
            <a:r>
              <a:rPr lang="nl-BE" sz="738" kern="0" dirty="0">
                <a:solidFill>
                  <a:prstClr val="white">
                    <a:lumMod val="50000"/>
                  </a:prstClr>
                </a:solidFill>
                <a:latin typeface="Klaus FY" panose="02000506030000020004" pitchFamily="50" charset="0"/>
              </a:rPr>
              <a:t> mark </a:t>
            </a:r>
            <a:r>
              <a:rPr lang="nl-BE" sz="738" kern="0" dirty="0" err="1">
                <a:solidFill>
                  <a:prstClr val="white">
                    <a:lumMod val="50000"/>
                  </a:prstClr>
                </a:solidFill>
                <a:latin typeface="Klaus FY" panose="02000506030000020004" pitchFamily="50" charset="0"/>
              </a:rPr>
              <a:t>involved</a:t>
            </a:r>
            <a:endParaRPr lang="nl-BE" sz="738" kern="0" dirty="0">
              <a:solidFill>
                <a:prstClr val="white">
                  <a:lumMod val="50000"/>
                </a:prstClr>
              </a:solidFill>
              <a:latin typeface="Klaus FY" panose="02000506030000020004" pitchFamily="50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09500" y="172566"/>
            <a:ext cx="1650420" cy="79591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defTabSz="844083">
              <a:defRPr/>
            </a:pPr>
            <a:r>
              <a:rPr lang="nl-BE" sz="554" b="1" kern="0" dirty="0">
                <a:solidFill>
                  <a:prstClr val="black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Company logo in high </a:t>
            </a:r>
            <a:r>
              <a:rPr lang="nl-BE" sz="554" b="1" kern="0" dirty="0" err="1">
                <a:solidFill>
                  <a:prstClr val="black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resolution</a:t>
            </a:r>
            <a:endParaRPr lang="nl-BE" sz="554" b="1" kern="0" dirty="0">
              <a:solidFill>
                <a:prstClr val="black"/>
              </a:solidFill>
              <a:latin typeface="Klaus FY" panose="02000506030000020004" pitchFamily="50" charset="0"/>
              <a:ea typeface="Helvetica Neue" charset="0"/>
              <a:cs typeface="Helvetica Neue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CD7B64D-8B82-404A-9693-32873B53E395}"/>
              </a:ext>
            </a:extLst>
          </p:cNvPr>
          <p:cNvCxnSpPr>
            <a:cxnSpLocks/>
          </p:cNvCxnSpPr>
          <p:nvPr/>
        </p:nvCxnSpPr>
        <p:spPr>
          <a:xfrm>
            <a:off x="5979564" y="3895225"/>
            <a:ext cx="0" cy="2577334"/>
          </a:xfrm>
          <a:prstGeom prst="lin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5C0F2D29-E2F8-444F-9DDD-6BA9BB0CAD7C}"/>
              </a:ext>
            </a:extLst>
          </p:cNvPr>
          <p:cNvSpPr/>
          <p:nvPr/>
        </p:nvSpPr>
        <p:spPr>
          <a:xfrm>
            <a:off x="117221" y="3879897"/>
            <a:ext cx="2805391" cy="290923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66462" tIns="99692" rIns="66462" bIns="66462" numCol="1" spcCol="1270" anchor="t" anchorCtr="0">
            <a:noAutofit/>
          </a:bodyPr>
          <a:lstStyle/>
          <a:p>
            <a:pPr defTabSz="820616">
              <a:lnSpc>
                <a:spcPct val="90000"/>
              </a:lnSpc>
              <a:spcBef>
                <a:spcPct val="0"/>
              </a:spcBef>
              <a:spcAft>
                <a:spcPts val="246"/>
              </a:spcAft>
              <a:defRPr/>
            </a:pPr>
            <a:r>
              <a:rPr lang="nl-BE" sz="1292" b="1" kern="0" dirty="0">
                <a:solidFill>
                  <a:srgbClr val="0000FF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KEY BENEFITS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6EBE1C8-F0AF-4183-B050-B51C0982D1BC}"/>
              </a:ext>
            </a:extLst>
          </p:cNvPr>
          <p:cNvSpPr/>
          <p:nvPr/>
        </p:nvSpPr>
        <p:spPr>
          <a:xfrm>
            <a:off x="118582" y="4298547"/>
            <a:ext cx="923446" cy="323021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66462" tIns="66462" rIns="66462" bIns="66462" numCol="1" spcCol="1270" anchor="t" anchorCtr="0">
            <a:noAutofit/>
          </a:bodyPr>
          <a:lstStyle/>
          <a:p>
            <a:pPr algn="r" defTabSz="820616">
              <a:lnSpc>
                <a:spcPct val="90000"/>
              </a:lnSpc>
              <a:spcBef>
                <a:spcPct val="0"/>
              </a:spcBef>
              <a:spcAft>
                <a:spcPts val="246"/>
              </a:spcAft>
            </a:pPr>
            <a:r>
              <a:rPr lang="en-US" sz="1846" kern="0" dirty="0">
                <a:solidFill>
                  <a:srgbClr val="FFFFFF"/>
                </a:solidFill>
                <a:latin typeface="Alegreya Sans" panose="00000500000000000000" pitchFamily="50" charset="0"/>
              </a:rPr>
              <a:t>01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52704DA-AF7E-4E61-9C2D-0A50ED6F8204}"/>
              </a:ext>
            </a:extLst>
          </p:cNvPr>
          <p:cNvSpPr/>
          <p:nvPr/>
        </p:nvSpPr>
        <p:spPr>
          <a:xfrm>
            <a:off x="1102043" y="4298547"/>
            <a:ext cx="912183" cy="323021"/>
          </a:xfrm>
          <a:prstGeom prst="rect">
            <a:avLst/>
          </a:prstGeom>
          <a:solidFill>
            <a:srgbClr val="0000FF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66462" tIns="66462" rIns="66462" bIns="225083" numCol="1" spcCol="1270" anchor="t" anchorCtr="0">
            <a:noAutofit/>
          </a:bodyPr>
          <a:lstStyle/>
          <a:p>
            <a:pPr algn="r" defTabSz="820616">
              <a:lnSpc>
                <a:spcPct val="90000"/>
              </a:lnSpc>
              <a:spcBef>
                <a:spcPct val="0"/>
              </a:spcBef>
              <a:spcAft>
                <a:spcPts val="246"/>
              </a:spcAft>
            </a:pPr>
            <a:r>
              <a:rPr lang="en-US" sz="1846" kern="0" dirty="0">
                <a:solidFill>
                  <a:srgbClr val="FFFFFF"/>
                </a:solidFill>
                <a:latin typeface="Alegreya Sans" panose="00000500000000000000" pitchFamily="50" charset="0"/>
              </a:rPr>
              <a:t>02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835B2BF-2BC7-4BB4-B851-89C7AB9EAD6E}"/>
              </a:ext>
            </a:extLst>
          </p:cNvPr>
          <p:cNvSpPr/>
          <p:nvPr/>
        </p:nvSpPr>
        <p:spPr>
          <a:xfrm>
            <a:off x="2071649" y="4298547"/>
            <a:ext cx="850964" cy="323021"/>
          </a:xfrm>
          <a:prstGeom prst="rect">
            <a:avLst/>
          </a:prstGeom>
          <a:solidFill>
            <a:srgbClr val="000099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66462" tIns="66462" rIns="66462" bIns="225083" numCol="1" spcCol="1270" anchor="t" anchorCtr="0">
            <a:noAutofit/>
          </a:bodyPr>
          <a:lstStyle/>
          <a:p>
            <a:pPr algn="r" defTabSz="820616">
              <a:lnSpc>
                <a:spcPct val="90000"/>
              </a:lnSpc>
              <a:spcBef>
                <a:spcPct val="0"/>
              </a:spcBef>
              <a:spcAft>
                <a:spcPts val="246"/>
              </a:spcAft>
            </a:pPr>
            <a:r>
              <a:rPr lang="en-US" sz="1846" kern="0" dirty="0">
                <a:solidFill>
                  <a:srgbClr val="FFFFFF"/>
                </a:solidFill>
                <a:latin typeface="Alegreya Sans" panose="00000500000000000000" pitchFamily="50" charset="0"/>
              </a:rPr>
              <a:t>03</a:t>
            </a:r>
          </a:p>
        </p:txBody>
      </p:sp>
      <p:sp>
        <p:nvSpPr>
          <p:cNvPr id="117" name="Rectangle 116">
            <a:hlinkClick r:id="" action="ppaction://noaction"/>
            <a:extLst>
              <a:ext uri="{FF2B5EF4-FFF2-40B4-BE49-F238E27FC236}">
                <a16:creationId xmlns:a16="http://schemas.microsoft.com/office/drawing/2014/main" id="{A9C8D820-2765-4078-A89F-508E80BB4670}"/>
              </a:ext>
            </a:extLst>
          </p:cNvPr>
          <p:cNvSpPr/>
          <p:nvPr/>
        </p:nvSpPr>
        <p:spPr>
          <a:xfrm>
            <a:off x="117221" y="6512205"/>
            <a:ext cx="931926" cy="183873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112542" tIns="33231" rIns="112542" bIns="33231" numCol="1" spcCol="1270" anchor="ctr" anchorCtr="0">
            <a:noAutofit/>
          </a:bodyPr>
          <a:lstStyle/>
          <a:p>
            <a:pPr defTabSz="820616">
              <a:lnSpc>
                <a:spcPct val="90000"/>
              </a:lnSpc>
              <a:spcBef>
                <a:spcPct val="0"/>
              </a:spcBef>
              <a:spcAft>
                <a:spcPts val="246"/>
              </a:spcAft>
              <a:defRPr/>
            </a:pPr>
            <a:r>
              <a:rPr lang="en-US" sz="969" kern="0" dirty="0">
                <a:solidFill>
                  <a:srgbClr val="57565A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Text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E72D90AE-5902-4CC8-9B13-C048719DD8A9}"/>
              </a:ext>
            </a:extLst>
          </p:cNvPr>
          <p:cNvSpPr/>
          <p:nvPr/>
        </p:nvSpPr>
        <p:spPr>
          <a:xfrm>
            <a:off x="1102041" y="6512205"/>
            <a:ext cx="912186" cy="183873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112542" tIns="33231" rIns="112542" bIns="33231" numCol="1" spcCol="1270" anchor="ctr" anchorCtr="0">
            <a:noAutofit/>
          </a:bodyPr>
          <a:lstStyle/>
          <a:p>
            <a:pPr defTabSz="820616">
              <a:lnSpc>
                <a:spcPct val="90000"/>
              </a:lnSpc>
              <a:spcBef>
                <a:spcPct val="0"/>
              </a:spcBef>
              <a:spcAft>
                <a:spcPts val="246"/>
              </a:spcAft>
            </a:pPr>
            <a:r>
              <a:rPr lang="en-US" sz="969" kern="0" dirty="0">
                <a:solidFill>
                  <a:srgbClr val="57565A"/>
                </a:solidFill>
                <a:latin typeface="Klaus FY" panose="02000506030000020004" pitchFamily="50" charset="0"/>
              </a:rPr>
              <a:t>Text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C5F90794-1220-4FFC-840C-AD45CAC7F0D8}"/>
              </a:ext>
            </a:extLst>
          </p:cNvPr>
          <p:cNvSpPr/>
          <p:nvPr/>
        </p:nvSpPr>
        <p:spPr>
          <a:xfrm>
            <a:off x="2071649" y="6512205"/>
            <a:ext cx="850963" cy="183873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112542" tIns="33231" rIns="112542" bIns="33231" numCol="1" spcCol="1270" anchor="ctr" anchorCtr="0">
            <a:noAutofit/>
          </a:bodyPr>
          <a:lstStyle/>
          <a:p>
            <a:pPr defTabSz="820616">
              <a:lnSpc>
                <a:spcPct val="90000"/>
              </a:lnSpc>
              <a:spcBef>
                <a:spcPct val="0"/>
              </a:spcBef>
              <a:spcAft>
                <a:spcPts val="246"/>
              </a:spcAft>
            </a:pPr>
            <a:r>
              <a:rPr lang="en-US" sz="969" kern="0">
                <a:solidFill>
                  <a:srgbClr val="57565A"/>
                </a:solidFill>
                <a:latin typeface="Klaus FY" panose="02000506030000020004" pitchFamily="50" charset="0"/>
              </a:rPr>
              <a:t>Text</a:t>
            </a:r>
            <a:endParaRPr lang="en-US" sz="969" kern="0" dirty="0">
              <a:solidFill>
                <a:srgbClr val="57565A"/>
              </a:solidFill>
              <a:latin typeface="Klaus FY" panose="02000506030000020004" pitchFamily="50" charset="0"/>
            </a:endParaRPr>
          </a:p>
        </p:txBody>
      </p:sp>
      <p:sp>
        <p:nvSpPr>
          <p:cNvPr id="125" name="Rectangle 63">
            <a:extLst>
              <a:ext uri="{FF2B5EF4-FFF2-40B4-BE49-F238E27FC236}">
                <a16:creationId xmlns:a16="http://schemas.microsoft.com/office/drawing/2014/main" id="{62CD59B7-5890-4DD2-92D7-24C4085205C7}"/>
              </a:ext>
            </a:extLst>
          </p:cNvPr>
          <p:cNvSpPr/>
          <p:nvPr/>
        </p:nvSpPr>
        <p:spPr>
          <a:xfrm>
            <a:off x="117220" y="4633901"/>
            <a:ext cx="924809" cy="181212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66462" tIns="66462" rIns="66462" bIns="225083" numCol="1" spcCol="1270" anchor="t" anchorCtr="0">
            <a:noAutofit/>
          </a:bodyPr>
          <a:lstStyle/>
          <a:p>
            <a:pPr defTabSz="820616">
              <a:lnSpc>
                <a:spcPct val="90000"/>
              </a:lnSpc>
              <a:spcBef>
                <a:spcPct val="0"/>
              </a:spcBef>
              <a:spcAft>
                <a:spcPts val="246"/>
              </a:spcAft>
              <a:defRPr/>
            </a:pPr>
            <a:r>
              <a:rPr lang="en-US" sz="923" kern="0" dirty="0">
                <a:latin typeface="Klaus FY" panose="02000506030000020004" pitchFamily="50" charset="0"/>
                <a:ea typeface="Helvetica Neue" charset="0"/>
                <a:cs typeface="Helvetica Neue" charset="0"/>
              </a:rPr>
              <a:t>Bullets if possible</a:t>
            </a:r>
          </a:p>
        </p:txBody>
      </p:sp>
      <p:sp>
        <p:nvSpPr>
          <p:cNvPr id="126" name="Rectangle 64">
            <a:extLst>
              <a:ext uri="{FF2B5EF4-FFF2-40B4-BE49-F238E27FC236}">
                <a16:creationId xmlns:a16="http://schemas.microsoft.com/office/drawing/2014/main" id="{E945F75B-8807-4C29-B98A-156B02A1579E}"/>
              </a:ext>
            </a:extLst>
          </p:cNvPr>
          <p:cNvSpPr/>
          <p:nvPr/>
        </p:nvSpPr>
        <p:spPr>
          <a:xfrm>
            <a:off x="1102041" y="4633901"/>
            <a:ext cx="912186" cy="181212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66462" tIns="66462" rIns="66462" bIns="225083" numCol="1" spcCol="1270" anchor="t" anchorCtr="0">
            <a:noAutofit/>
          </a:bodyPr>
          <a:lstStyle/>
          <a:p>
            <a:pPr defTabSz="820616">
              <a:lnSpc>
                <a:spcPct val="90000"/>
              </a:lnSpc>
              <a:spcBef>
                <a:spcPct val="0"/>
              </a:spcBef>
              <a:spcAft>
                <a:spcPts val="246"/>
              </a:spcAft>
              <a:defRPr/>
            </a:pPr>
            <a:r>
              <a:rPr lang="en-US" sz="923" kern="0" dirty="0">
                <a:latin typeface="Klaus FY" panose="02000506030000020004" pitchFamily="50" charset="0"/>
                <a:ea typeface="Helvetica Neue" charset="0"/>
                <a:cs typeface="Helvetica Neue" charset="0"/>
              </a:rPr>
              <a:t>Bullets, no long sentences</a:t>
            </a:r>
          </a:p>
        </p:txBody>
      </p:sp>
      <p:sp>
        <p:nvSpPr>
          <p:cNvPr id="131" name="Rectangle 65">
            <a:extLst>
              <a:ext uri="{FF2B5EF4-FFF2-40B4-BE49-F238E27FC236}">
                <a16:creationId xmlns:a16="http://schemas.microsoft.com/office/drawing/2014/main" id="{E0D6062F-DC84-47D5-8CAA-C4F212D05EAF}"/>
              </a:ext>
            </a:extLst>
          </p:cNvPr>
          <p:cNvSpPr/>
          <p:nvPr/>
        </p:nvSpPr>
        <p:spPr>
          <a:xfrm>
            <a:off x="2071649" y="4633902"/>
            <a:ext cx="850963" cy="181212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66462" tIns="66462" rIns="33231" bIns="66462" numCol="1" spcCol="1270" anchor="t" anchorCtr="0">
            <a:noAutofit/>
          </a:bodyPr>
          <a:lstStyle/>
          <a:p>
            <a:pPr defTabSz="820616">
              <a:lnSpc>
                <a:spcPct val="90000"/>
              </a:lnSpc>
              <a:spcBef>
                <a:spcPct val="0"/>
              </a:spcBef>
              <a:spcAft>
                <a:spcPts val="246"/>
              </a:spcAft>
              <a:defRPr/>
            </a:pPr>
            <a:r>
              <a:rPr lang="en-US" sz="923" kern="0" dirty="0">
                <a:latin typeface="Klaus FY" panose="02000506030000020004" pitchFamily="50" charset="0"/>
                <a:ea typeface="Helvetica Neue" charset="0"/>
                <a:cs typeface="Helvetica Neue" charset="0"/>
              </a:rPr>
              <a:t>Bullets, no long sentences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574E0E8-7016-46AD-8A33-8EE17E91D51E}"/>
              </a:ext>
            </a:extLst>
          </p:cNvPr>
          <p:cNvSpPr/>
          <p:nvPr/>
        </p:nvSpPr>
        <p:spPr>
          <a:xfrm>
            <a:off x="3749327" y="4890491"/>
            <a:ext cx="2082270" cy="515206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defTabSz="844083">
              <a:defRPr/>
            </a:pPr>
            <a:endParaRPr lang="en-US" sz="831" kern="0" dirty="0">
              <a:solidFill>
                <a:prstClr val="white"/>
              </a:solidFill>
              <a:latin typeface="Klaus FY" panose="02000506030000020004" pitchFamily="50" charset="0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E38262FB-07A0-4F72-8A95-CDB226DC0049}"/>
              </a:ext>
            </a:extLst>
          </p:cNvPr>
          <p:cNvSpPr/>
          <p:nvPr/>
        </p:nvSpPr>
        <p:spPr>
          <a:xfrm>
            <a:off x="3749327" y="5997394"/>
            <a:ext cx="2082270" cy="515206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defTabSz="1125416">
              <a:lnSpc>
                <a:spcPct val="85000"/>
              </a:lnSpc>
              <a:defRPr/>
            </a:pPr>
            <a:endParaRPr lang="en-US" sz="831" kern="0" dirty="0">
              <a:solidFill>
                <a:srgbClr val="FFFFFF"/>
              </a:solidFill>
              <a:latin typeface="Klaus FY" panose="02000506030000020004" pitchFamily="50" charset="0"/>
              <a:ea typeface="Helvetica Neue" charset="0"/>
              <a:cs typeface="Helvetica Neue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EB83E69-DC5E-4307-814B-4C0353E0CB30}"/>
              </a:ext>
            </a:extLst>
          </p:cNvPr>
          <p:cNvSpPr txBox="1"/>
          <p:nvPr/>
        </p:nvSpPr>
        <p:spPr>
          <a:xfrm>
            <a:off x="3008474" y="3921842"/>
            <a:ext cx="2228216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92" b="1" dirty="0">
                <a:solidFill>
                  <a:srgbClr val="0000FF"/>
                </a:solidFill>
                <a:latin typeface="Klaus FY" panose="02000506030000020004" pitchFamily="50" charset="0"/>
              </a:rPr>
              <a:t>WHAT DIFFERENTIATES US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6A98E3D4-CCD5-4EE7-9D34-CC0DCEEF5E51}"/>
              </a:ext>
            </a:extLst>
          </p:cNvPr>
          <p:cNvSpPr txBox="1"/>
          <p:nvPr/>
        </p:nvSpPr>
        <p:spPr>
          <a:xfrm>
            <a:off x="3003575" y="4286672"/>
            <a:ext cx="2817922" cy="215811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66462" tIns="33231" rIns="66462" bIns="66462" numCol="1" spcCol="1270" anchor="t" anchorCtr="0">
            <a:noAutofit/>
          </a:bodyPr>
          <a:lstStyle>
            <a:defPPr>
              <a:defRPr lang="nl-BE"/>
            </a:defPPr>
            <a:lvl1pPr marR="0" lvl="0" indent="0" defTabSz="888978" fontAlgn="auto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  <a:buClrTx/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57565A"/>
                </a:solidFill>
                <a:effectLst/>
                <a:uLnTx/>
                <a:uFillTx/>
                <a:latin typeface="Alegreya Sans" pitchFamily="50" charset="0"/>
              </a:defRPr>
            </a:lvl1pPr>
          </a:lstStyle>
          <a:p>
            <a:pPr marL="158265" indent="-158265">
              <a:buFont typeface="Arial" panose="020B0604020202020204" pitchFamily="34" charset="0"/>
              <a:buChar char="•"/>
              <a:defRPr/>
            </a:pPr>
            <a:r>
              <a:rPr lang="en-US" sz="969" b="1" dirty="0">
                <a:solidFill>
                  <a:schemeClr val="tx1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What</a:t>
            </a:r>
            <a:r>
              <a:rPr lang="en-US" sz="969" dirty="0">
                <a:solidFill>
                  <a:schemeClr val="tx1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 makes you / your solution unique?</a:t>
            </a:r>
          </a:p>
          <a:p>
            <a:pPr marL="158265" indent="-158265">
              <a:buFont typeface="Arial" panose="020B0604020202020204" pitchFamily="34" charset="0"/>
              <a:buChar char="•"/>
              <a:defRPr/>
            </a:pPr>
            <a:r>
              <a:rPr lang="en-US" sz="969" b="1" dirty="0">
                <a:solidFill>
                  <a:schemeClr val="tx1"/>
                </a:solidFill>
                <a:latin typeface="Klaus FY" panose="02000506030000020004" pitchFamily="50" charset="0"/>
              </a:rPr>
              <a:t>Why</a:t>
            </a:r>
            <a:r>
              <a:rPr lang="en-US" sz="969" dirty="0">
                <a:solidFill>
                  <a:schemeClr val="tx1"/>
                </a:solidFill>
                <a:latin typeface="Klaus FY" panose="02000506030000020004" pitchFamily="50" charset="0"/>
              </a:rPr>
              <a:t> should a customer choose you / your solution?</a:t>
            </a:r>
          </a:p>
          <a:p>
            <a:pPr marL="158265" indent="-158265">
              <a:buFont typeface="Arial" panose="020B0604020202020204" pitchFamily="34" charset="0"/>
              <a:buChar char="•"/>
              <a:defRPr/>
            </a:pPr>
            <a:r>
              <a:rPr lang="en-US" sz="969" dirty="0">
                <a:solidFill>
                  <a:schemeClr val="tx1"/>
                </a:solidFill>
                <a:latin typeface="Klaus FY" panose="02000506030000020004" pitchFamily="50" charset="0"/>
              </a:rPr>
              <a:t>Bullets, no sentences. Use bold text to highlight</a:t>
            </a:r>
          </a:p>
          <a:p>
            <a:pPr marL="158265" indent="-158265">
              <a:buFont typeface="Arial" panose="020B0604020202020204" pitchFamily="34" charset="0"/>
              <a:buChar char="•"/>
              <a:defRPr/>
            </a:pPr>
            <a:r>
              <a:rPr lang="en-US" sz="969" b="1" dirty="0">
                <a:solidFill>
                  <a:schemeClr val="tx1"/>
                </a:solidFill>
                <a:latin typeface="Klaus FY" panose="02000506030000020004" pitchFamily="50" charset="0"/>
              </a:rPr>
              <a:t>Avoid “typical” arguments </a:t>
            </a:r>
            <a:r>
              <a:rPr lang="en-US" sz="969" dirty="0">
                <a:solidFill>
                  <a:schemeClr val="tx1"/>
                </a:solidFill>
                <a:latin typeface="Klaus FY" panose="02000506030000020004" pitchFamily="50" charset="0"/>
              </a:rPr>
              <a:t>such as: high quality, cost-efficiency, </a:t>
            </a:r>
            <a:r>
              <a:rPr lang="en-US" sz="969" dirty="0" err="1">
                <a:solidFill>
                  <a:schemeClr val="tx1"/>
                </a:solidFill>
                <a:latin typeface="Klaus FY" panose="02000506030000020004" pitchFamily="50" charset="0"/>
              </a:rPr>
              <a:t>etc</a:t>
            </a:r>
            <a:r>
              <a:rPr lang="en-US" sz="969" dirty="0">
                <a:solidFill>
                  <a:schemeClr val="tx1"/>
                </a:solidFill>
                <a:latin typeface="Klaus FY" panose="02000506030000020004" pitchFamily="50" charset="0"/>
              </a:rPr>
              <a:t> because others can likely claim these USP as well.</a:t>
            </a:r>
            <a:endParaRPr lang="en-US" sz="969" dirty="0">
              <a:latin typeface="Klaus FY" panose="02000506030000020004" pitchFamily="50" charset="0"/>
            </a:endParaRPr>
          </a:p>
          <a:p>
            <a:pPr lvl="0">
              <a:defRPr/>
            </a:pPr>
            <a:endParaRPr lang="en-US" sz="969" dirty="0">
              <a:solidFill>
                <a:schemeClr val="tx1"/>
              </a:solidFill>
              <a:latin typeface="Klaus FY" panose="02000506030000020004" pitchFamily="50" charset="0"/>
              <a:ea typeface="Helvetica Neue" charset="0"/>
              <a:cs typeface="Helvetica Neue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75E7248-3D15-4096-808F-8E539E9A0E63}"/>
              </a:ext>
            </a:extLst>
          </p:cNvPr>
          <p:cNvGrpSpPr/>
          <p:nvPr/>
        </p:nvGrpSpPr>
        <p:grpSpPr>
          <a:xfrm>
            <a:off x="-3302259" y="3037205"/>
            <a:ext cx="495324" cy="496634"/>
            <a:chOff x="-776288" y="2445544"/>
            <a:chExt cx="600075" cy="601663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AD26F02-C9FA-418F-9297-72ABEB48B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76288" y="2445544"/>
              <a:ext cx="600075" cy="601663"/>
            </a:xfrm>
            <a:prstGeom prst="ellipse">
              <a:avLst/>
            </a:prstGeom>
            <a:solidFill>
              <a:srgbClr val="0033A0"/>
            </a:solidFill>
            <a:ln>
              <a:noFill/>
            </a:ln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en-US" sz="2954">
                <a:latin typeface="Klaus FY" panose="02000506030000020004" pitchFamily="50" charset="0"/>
              </a:endParaRP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F8730974-F734-4030-8135-0A277E063079}"/>
                </a:ext>
              </a:extLst>
            </p:cNvPr>
            <p:cNvGrpSpPr/>
            <p:nvPr/>
          </p:nvGrpSpPr>
          <p:grpSpPr>
            <a:xfrm>
              <a:off x="-606426" y="2534444"/>
              <a:ext cx="260350" cy="423863"/>
              <a:chOff x="2832100" y="2760663"/>
              <a:chExt cx="260350" cy="423863"/>
            </a:xfrm>
          </p:grpSpPr>
          <p:sp>
            <p:nvSpPr>
              <p:cNvPr id="57" name="Freeform 44">
                <a:extLst>
                  <a:ext uri="{FF2B5EF4-FFF2-40B4-BE49-F238E27FC236}">
                    <a16:creationId xmlns:a16="http://schemas.microsoft.com/office/drawing/2014/main" id="{024AF60A-5A7A-4800-A51E-BC28754332E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98775" y="3095625"/>
                <a:ext cx="123825" cy="38100"/>
              </a:xfrm>
              <a:custGeom>
                <a:avLst/>
                <a:gdLst>
                  <a:gd name="T0" fmla="*/ 62 w 73"/>
                  <a:gd name="T1" fmla="*/ 22 h 22"/>
                  <a:gd name="T2" fmla="*/ 12 w 73"/>
                  <a:gd name="T3" fmla="*/ 22 h 22"/>
                  <a:gd name="T4" fmla="*/ 0 w 73"/>
                  <a:gd name="T5" fmla="*/ 11 h 22"/>
                  <a:gd name="T6" fmla="*/ 12 w 73"/>
                  <a:gd name="T7" fmla="*/ 0 h 22"/>
                  <a:gd name="T8" fmla="*/ 62 w 73"/>
                  <a:gd name="T9" fmla="*/ 0 h 22"/>
                  <a:gd name="T10" fmla="*/ 73 w 73"/>
                  <a:gd name="T11" fmla="*/ 11 h 22"/>
                  <a:gd name="T12" fmla="*/ 62 w 73"/>
                  <a:gd name="T13" fmla="*/ 22 h 22"/>
                  <a:gd name="T14" fmla="*/ 12 w 73"/>
                  <a:gd name="T15" fmla="*/ 5 h 22"/>
                  <a:gd name="T16" fmla="*/ 5 w 73"/>
                  <a:gd name="T17" fmla="*/ 11 h 22"/>
                  <a:gd name="T18" fmla="*/ 12 w 73"/>
                  <a:gd name="T19" fmla="*/ 18 h 22"/>
                  <a:gd name="T20" fmla="*/ 62 w 73"/>
                  <a:gd name="T21" fmla="*/ 18 h 22"/>
                  <a:gd name="T22" fmla="*/ 69 w 73"/>
                  <a:gd name="T23" fmla="*/ 11 h 22"/>
                  <a:gd name="T24" fmla="*/ 62 w 73"/>
                  <a:gd name="T25" fmla="*/ 5 h 22"/>
                  <a:gd name="T26" fmla="*/ 12 w 73"/>
                  <a:gd name="T27" fmla="*/ 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22">
                    <a:moveTo>
                      <a:pt x="62" y="22"/>
                    </a:moveTo>
                    <a:cubicBezTo>
                      <a:pt x="12" y="22"/>
                      <a:pt x="12" y="22"/>
                      <a:pt x="12" y="22"/>
                    </a:cubicBezTo>
                    <a:cubicBezTo>
                      <a:pt x="6" y="22"/>
                      <a:pt x="0" y="17"/>
                      <a:pt x="0" y="11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68" y="0"/>
                      <a:pt x="73" y="5"/>
                      <a:pt x="73" y="11"/>
                    </a:cubicBezTo>
                    <a:cubicBezTo>
                      <a:pt x="73" y="17"/>
                      <a:pt x="68" y="22"/>
                      <a:pt x="62" y="22"/>
                    </a:cubicBezTo>
                    <a:close/>
                    <a:moveTo>
                      <a:pt x="12" y="5"/>
                    </a:moveTo>
                    <a:cubicBezTo>
                      <a:pt x="8" y="5"/>
                      <a:pt x="5" y="7"/>
                      <a:pt x="5" y="11"/>
                    </a:cubicBezTo>
                    <a:cubicBezTo>
                      <a:pt x="5" y="15"/>
                      <a:pt x="8" y="18"/>
                      <a:pt x="12" y="18"/>
                    </a:cubicBezTo>
                    <a:cubicBezTo>
                      <a:pt x="62" y="18"/>
                      <a:pt x="62" y="18"/>
                      <a:pt x="62" y="18"/>
                    </a:cubicBezTo>
                    <a:cubicBezTo>
                      <a:pt x="66" y="18"/>
                      <a:pt x="69" y="15"/>
                      <a:pt x="69" y="11"/>
                    </a:cubicBezTo>
                    <a:cubicBezTo>
                      <a:pt x="69" y="7"/>
                      <a:pt x="66" y="5"/>
                      <a:pt x="62" y="5"/>
                    </a:cubicBezTo>
                    <a:lnTo>
                      <a:pt x="12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12542" tIns="56271" rIns="112542" bIns="5627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954">
                  <a:latin typeface="Klaus FY" panose="02000506030000020004" pitchFamily="50" charset="0"/>
                </a:endParaRPr>
              </a:p>
            </p:txBody>
          </p:sp>
          <p:sp>
            <p:nvSpPr>
              <p:cNvPr id="58" name="Freeform 45">
                <a:extLst>
                  <a:ext uri="{FF2B5EF4-FFF2-40B4-BE49-F238E27FC236}">
                    <a16:creationId xmlns:a16="http://schemas.microsoft.com/office/drawing/2014/main" id="{1B16FEC4-7CE8-4A69-A574-6D8BE298354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98775" y="3127375"/>
                <a:ext cx="123825" cy="36513"/>
              </a:xfrm>
              <a:custGeom>
                <a:avLst/>
                <a:gdLst>
                  <a:gd name="T0" fmla="*/ 62 w 73"/>
                  <a:gd name="T1" fmla="*/ 22 h 22"/>
                  <a:gd name="T2" fmla="*/ 12 w 73"/>
                  <a:gd name="T3" fmla="*/ 22 h 22"/>
                  <a:gd name="T4" fmla="*/ 0 w 73"/>
                  <a:gd name="T5" fmla="*/ 11 h 22"/>
                  <a:gd name="T6" fmla="*/ 12 w 73"/>
                  <a:gd name="T7" fmla="*/ 0 h 22"/>
                  <a:gd name="T8" fmla="*/ 62 w 73"/>
                  <a:gd name="T9" fmla="*/ 0 h 22"/>
                  <a:gd name="T10" fmla="*/ 73 w 73"/>
                  <a:gd name="T11" fmla="*/ 11 h 22"/>
                  <a:gd name="T12" fmla="*/ 62 w 73"/>
                  <a:gd name="T13" fmla="*/ 22 h 22"/>
                  <a:gd name="T14" fmla="*/ 12 w 73"/>
                  <a:gd name="T15" fmla="*/ 4 h 22"/>
                  <a:gd name="T16" fmla="*/ 5 w 73"/>
                  <a:gd name="T17" fmla="*/ 11 h 22"/>
                  <a:gd name="T18" fmla="*/ 12 w 73"/>
                  <a:gd name="T19" fmla="*/ 18 h 22"/>
                  <a:gd name="T20" fmla="*/ 62 w 73"/>
                  <a:gd name="T21" fmla="*/ 18 h 22"/>
                  <a:gd name="T22" fmla="*/ 69 w 73"/>
                  <a:gd name="T23" fmla="*/ 11 h 22"/>
                  <a:gd name="T24" fmla="*/ 62 w 73"/>
                  <a:gd name="T25" fmla="*/ 4 h 22"/>
                  <a:gd name="T26" fmla="*/ 12 w 73"/>
                  <a:gd name="T27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22">
                    <a:moveTo>
                      <a:pt x="62" y="22"/>
                    </a:moveTo>
                    <a:cubicBezTo>
                      <a:pt x="12" y="22"/>
                      <a:pt x="12" y="22"/>
                      <a:pt x="12" y="22"/>
                    </a:cubicBezTo>
                    <a:cubicBezTo>
                      <a:pt x="6" y="22"/>
                      <a:pt x="0" y="17"/>
                      <a:pt x="0" y="11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68" y="0"/>
                      <a:pt x="73" y="5"/>
                      <a:pt x="73" y="11"/>
                    </a:cubicBezTo>
                    <a:cubicBezTo>
                      <a:pt x="73" y="17"/>
                      <a:pt x="68" y="22"/>
                      <a:pt x="62" y="22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5" y="7"/>
                      <a:pt x="5" y="11"/>
                    </a:cubicBezTo>
                    <a:cubicBezTo>
                      <a:pt x="5" y="15"/>
                      <a:pt x="8" y="18"/>
                      <a:pt x="12" y="18"/>
                    </a:cubicBezTo>
                    <a:cubicBezTo>
                      <a:pt x="62" y="18"/>
                      <a:pt x="62" y="18"/>
                      <a:pt x="62" y="18"/>
                    </a:cubicBezTo>
                    <a:cubicBezTo>
                      <a:pt x="66" y="18"/>
                      <a:pt x="69" y="15"/>
                      <a:pt x="69" y="11"/>
                    </a:cubicBezTo>
                    <a:cubicBezTo>
                      <a:pt x="69" y="7"/>
                      <a:pt x="66" y="4"/>
                      <a:pt x="62" y="4"/>
                    </a:cubicBez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12542" tIns="56271" rIns="112542" bIns="5627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954">
                  <a:latin typeface="Klaus FY" panose="02000506030000020004" pitchFamily="50" charset="0"/>
                </a:endParaRPr>
              </a:p>
            </p:txBody>
          </p:sp>
          <p:sp>
            <p:nvSpPr>
              <p:cNvPr id="59" name="Freeform 46">
                <a:extLst>
                  <a:ext uri="{FF2B5EF4-FFF2-40B4-BE49-F238E27FC236}">
                    <a16:creationId xmlns:a16="http://schemas.microsoft.com/office/drawing/2014/main" id="{D984697A-5963-4914-ABC6-4A24B56C2F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1000" y="3157538"/>
                <a:ext cx="80963" cy="26988"/>
              </a:xfrm>
              <a:custGeom>
                <a:avLst/>
                <a:gdLst>
                  <a:gd name="T0" fmla="*/ 24 w 48"/>
                  <a:gd name="T1" fmla="*/ 16 h 16"/>
                  <a:gd name="T2" fmla="*/ 0 w 48"/>
                  <a:gd name="T3" fmla="*/ 2 h 16"/>
                  <a:gd name="T4" fmla="*/ 2 w 48"/>
                  <a:gd name="T5" fmla="*/ 0 h 16"/>
                  <a:gd name="T6" fmla="*/ 4 w 48"/>
                  <a:gd name="T7" fmla="*/ 2 h 16"/>
                  <a:gd name="T8" fmla="*/ 24 w 48"/>
                  <a:gd name="T9" fmla="*/ 11 h 16"/>
                  <a:gd name="T10" fmla="*/ 43 w 48"/>
                  <a:gd name="T11" fmla="*/ 2 h 16"/>
                  <a:gd name="T12" fmla="*/ 46 w 48"/>
                  <a:gd name="T13" fmla="*/ 0 h 16"/>
                  <a:gd name="T14" fmla="*/ 48 w 48"/>
                  <a:gd name="T15" fmla="*/ 2 h 16"/>
                  <a:gd name="T16" fmla="*/ 24 w 48"/>
                  <a:gd name="T1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16">
                    <a:moveTo>
                      <a:pt x="24" y="16"/>
                    </a:moveTo>
                    <a:cubicBezTo>
                      <a:pt x="10" y="16"/>
                      <a:pt x="0" y="10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6"/>
                      <a:pt x="12" y="11"/>
                      <a:pt x="24" y="11"/>
                    </a:cubicBezTo>
                    <a:cubicBezTo>
                      <a:pt x="35" y="11"/>
                      <a:pt x="43" y="6"/>
                      <a:pt x="43" y="2"/>
                    </a:cubicBezTo>
                    <a:cubicBezTo>
                      <a:pt x="43" y="1"/>
                      <a:pt x="44" y="0"/>
                      <a:pt x="46" y="0"/>
                    </a:cubicBezTo>
                    <a:cubicBezTo>
                      <a:pt x="47" y="0"/>
                      <a:pt x="48" y="1"/>
                      <a:pt x="48" y="2"/>
                    </a:cubicBezTo>
                    <a:cubicBezTo>
                      <a:pt x="48" y="10"/>
                      <a:pt x="37" y="16"/>
                      <a:pt x="24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12542" tIns="56271" rIns="112542" bIns="5627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954">
                  <a:latin typeface="Klaus FY" panose="02000506030000020004" pitchFamily="50" charset="0"/>
                </a:endParaRPr>
              </a:p>
            </p:txBody>
          </p:sp>
          <p:sp>
            <p:nvSpPr>
              <p:cNvPr id="60" name="Freeform 47">
                <a:extLst>
                  <a:ext uri="{FF2B5EF4-FFF2-40B4-BE49-F238E27FC236}">
                    <a16:creationId xmlns:a16="http://schemas.microsoft.com/office/drawing/2014/main" id="{0487F6B7-1525-4065-BC2A-C81B31BD2EF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32100" y="2760663"/>
                <a:ext cx="260350" cy="314325"/>
              </a:xfrm>
              <a:custGeom>
                <a:avLst/>
                <a:gdLst>
                  <a:gd name="T0" fmla="*/ 101 w 154"/>
                  <a:gd name="T1" fmla="*/ 185 h 185"/>
                  <a:gd name="T2" fmla="*/ 53 w 154"/>
                  <a:gd name="T3" fmla="*/ 185 h 185"/>
                  <a:gd name="T4" fmla="*/ 32 w 154"/>
                  <a:gd name="T5" fmla="*/ 164 h 185"/>
                  <a:gd name="T6" fmla="*/ 32 w 154"/>
                  <a:gd name="T7" fmla="*/ 149 h 185"/>
                  <a:gd name="T8" fmla="*/ 22 w 154"/>
                  <a:gd name="T9" fmla="*/ 130 h 185"/>
                  <a:gd name="T10" fmla="*/ 0 w 154"/>
                  <a:gd name="T11" fmla="*/ 77 h 185"/>
                  <a:gd name="T12" fmla="*/ 77 w 154"/>
                  <a:gd name="T13" fmla="*/ 0 h 185"/>
                  <a:gd name="T14" fmla="*/ 154 w 154"/>
                  <a:gd name="T15" fmla="*/ 77 h 185"/>
                  <a:gd name="T16" fmla="*/ 132 w 154"/>
                  <a:gd name="T17" fmla="*/ 130 h 185"/>
                  <a:gd name="T18" fmla="*/ 122 w 154"/>
                  <a:gd name="T19" fmla="*/ 149 h 185"/>
                  <a:gd name="T20" fmla="*/ 122 w 154"/>
                  <a:gd name="T21" fmla="*/ 164 h 185"/>
                  <a:gd name="T22" fmla="*/ 101 w 154"/>
                  <a:gd name="T23" fmla="*/ 185 h 185"/>
                  <a:gd name="T24" fmla="*/ 77 w 154"/>
                  <a:gd name="T25" fmla="*/ 5 h 185"/>
                  <a:gd name="T26" fmla="*/ 5 w 154"/>
                  <a:gd name="T27" fmla="*/ 77 h 185"/>
                  <a:gd name="T28" fmla="*/ 25 w 154"/>
                  <a:gd name="T29" fmla="*/ 127 h 185"/>
                  <a:gd name="T30" fmla="*/ 36 w 154"/>
                  <a:gd name="T31" fmla="*/ 149 h 185"/>
                  <a:gd name="T32" fmla="*/ 36 w 154"/>
                  <a:gd name="T33" fmla="*/ 164 h 185"/>
                  <a:gd name="T34" fmla="*/ 53 w 154"/>
                  <a:gd name="T35" fmla="*/ 180 h 185"/>
                  <a:gd name="T36" fmla="*/ 101 w 154"/>
                  <a:gd name="T37" fmla="*/ 180 h 185"/>
                  <a:gd name="T38" fmla="*/ 117 w 154"/>
                  <a:gd name="T39" fmla="*/ 164 h 185"/>
                  <a:gd name="T40" fmla="*/ 117 w 154"/>
                  <a:gd name="T41" fmla="*/ 149 h 185"/>
                  <a:gd name="T42" fmla="*/ 129 w 154"/>
                  <a:gd name="T43" fmla="*/ 127 h 185"/>
                  <a:gd name="T44" fmla="*/ 149 w 154"/>
                  <a:gd name="T45" fmla="*/ 77 h 185"/>
                  <a:gd name="T46" fmla="*/ 77 w 154"/>
                  <a:gd name="T47" fmla="*/ 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4" h="185">
                    <a:moveTo>
                      <a:pt x="101" y="185"/>
                    </a:moveTo>
                    <a:cubicBezTo>
                      <a:pt x="53" y="185"/>
                      <a:pt x="53" y="185"/>
                      <a:pt x="53" y="185"/>
                    </a:cubicBezTo>
                    <a:cubicBezTo>
                      <a:pt x="41" y="185"/>
                      <a:pt x="32" y="175"/>
                      <a:pt x="32" y="164"/>
                    </a:cubicBezTo>
                    <a:cubicBezTo>
                      <a:pt x="32" y="149"/>
                      <a:pt x="32" y="149"/>
                      <a:pt x="32" y="149"/>
                    </a:cubicBezTo>
                    <a:cubicBezTo>
                      <a:pt x="32" y="141"/>
                      <a:pt x="28" y="137"/>
                      <a:pt x="22" y="130"/>
                    </a:cubicBezTo>
                    <a:cubicBezTo>
                      <a:pt x="8" y="117"/>
                      <a:pt x="0" y="97"/>
                      <a:pt x="0" y="77"/>
                    </a:cubicBezTo>
                    <a:cubicBezTo>
                      <a:pt x="0" y="34"/>
                      <a:pt x="34" y="0"/>
                      <a:pt x="77" y="0"/>
                    </a:cubicBezTo>
                    <a:cubicBezTo>
                      <a:pt x="119" y="0"/>
                      <a:pt x="154" y="34"/>
                      <a:pt x="154" y="77"/>
                    </a:cubicBezTo>
                    <a:cubicBezTo>
                      <a:pt x="154" y="97"/>
                      <a:pt x="146" y="117"/>
                      <a:pt x="132" y="130"/>
                    </a:cubicBezTo>
                    <a:cubicBezTo>
                      <a:pt x="125" y="137"/>
                      <a:pt x="122" y="141"/>
                      <a:pt x="122" y="149"/>
                    </a:cubicBezTo>
                    <a:cubicBezTo>
                      <a:pt x="122" y="164"/>
                      <a:pt x="122" y="164"/>
                      <a:pt x="122" y="164"/>
                    </a:cubicBezTo>
                    <a:cubicBezTo>
                      <a:pt x="122" y="175"/>
                      <a:pt x="113" y="185"/>
                      <a:pt x="101" y="185"/>
                    </a:cubicBezTo>
                    <a:close/>
                    <a:moveTo>
                      <a:pt x="77" y="5"/>
                    </a:moveTo>
                    <a:cubicBezTo>
                      <a:pt x="37" y="5"/>
                      <a:pt x="5" y="37"/>
                      <a:pt x="5" y="77"/>
                    </a:cubicBezTo>
                    <a:cubicBezTo>
                      <a:pt x="5" y="96"/>
                      <a:pt x="12" y="114"/>
                      <a:pt x="25" y="127"/>
                    </a:cubicBezTo>
                    <a:cubicBezTo>
                      <a:pt x="32" y="134"/>
                      <a:pt x="36" y="140"/>
                      <a:pt x="36" y="149"/>
                    </a:cubicBezTo>
                    <a:cubicBezTo>
                      <a:pt x="36" y="164"/>
                      <a:pt x="36" y="164"/>
                      <a:pt x="36" y="164"/>
                    </a:cubicBezTo>
                    <a:cubicBezTo>
                      <a:pt x="36" y="173"/>
                      <a:pt x="44" y="180"/>
                      <a:pt x="53" y="180"/>
                    </a:cubicBezTo>
                    <a:cubicBezTo>
                      <a:pt x="101" y="180"/>
                      <a:pt x="101" y="180"/>
                      <a:pt x="101" y="180"/>
                    </a:cubicBezTo>
                    <a:cubicBezTo>
                      <a:pt x="110" y="180"/>
                      <a:pt x="117" y="173"/>
                      <a:pt x="117" y="164"/>
                    </a:cubicBezTo>
                    <a:cubicBezTo>
                      <a:pt x="117" y="149"/>
                      <a:pt x="117" y="149"/>
                      <a:pt x="117" y="149"/>
                    </a:cubicBezTo>
                    <a:cubicBezTo>
                      <a:pt x="117" y="140"/>
                      <a:pt x="122" y="134"/>
                      <a:pt x="129" y="127"/>
                    </a:cubicBezTo>
                    <a:cubicBezTo>
                      <a:pt x="142" y="114"/>
                      <a:pt x="149" y="96"/>
                      <a:pt x="149" y="77"/>
                    </a:cubicBezTo>
                    <a:cubicBezTo>
                      <a:pt x="149" y="37"/>
                      <a:pt x="117" y="5"/>
                      <a:pt x="77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12542" tIns="56271" rIns="112542" bIns="5627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954">
                  <a:latin typeface="Klaus FY" panose="02000506030000020004" pitchFamily="50" charset="0"/>
                </a:endParaRPr>
              </a:p>
            </p:txBody>
          </p:sp>
          <p:sp>
            <p:nvSpPr>
              <p:cNvPr id="61" name="Freeform 48">
                <a:extLst>
                  <a:ext uri="{FF2B5EF4-FFF2-40B4-BE49-F238E27FC236}">
                    <a16:creationId xmlns:a16="http://schemas.microsoft.com/office/drawing/2014/main" id="{53E75916-D25B-4432-A1F1-BB1C743204B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98775" y="3065463"/>
                <a:ext cx="123825" cy="39688"/>
              </a:xfrm>
              <a:custGeom>
                <a:avLst/>
                <a:gdLst>
                  <a:gd name="T0" fmla="*/ 62 w 73"/>
                  <a:gd name="T1" fmla="*/ 23 h 23"/>
                  <a:gd name="T2" fmla="*/ 12 w 73"/>
                  <a:gd name="T3" fmla="*/ 23 h 23"/>
                  <a:gd name="T4" fmla="*/ 0 w 73"/>
                  <a:gd name="T5" fmla="*/ 11 h 23"/>
                  <a:gd name="T6" fmla="*/ 12 w 73"/>
                  <a:gd name="T7" fmla="*/ 0 h 23"/>
                  <a:gd name="T8" fmla="*/ 62 w 73"/>
                  <a:gd name="T9" fmla="*/ 0 h 23"/>
                  <a:gd name="T10" fmla="*/ 73 w 73"/>
                  <a:gd name="T11" fmla="*/ 11 h 23"/>
                  <a:gd name="T12" fmla="*/ 62 w 73"/>
                  <a:gd name="T13" fmla="*/ 23 h 23"/>
                  <a:gd name="T14" fmla="*/ 12 w 73"/>
                  <a:gd name="T15" fmla="*/ 5 h 23"/>
                  <a:gd name="T16" fmla="*/ 5 w 73"/>
                  <a:gd name="T17" fmla="*/ 11 h 23"/>
                  <a:gd name="T18" fmla="*/ 12 w 73"/>
                  <a:gd name="T19" fmla="*/ 18 h 23"/>
                  <a:gd name="T20" fmla="*/ 62 w 73"/>
                  <a:gd name="T21" fmla="*/ 18 h 23"/>
                  <a:gd name="T22" fmla="*/ 69 w 73"/>
                  <a:gd name="T23" fmla="*/ 11 h 23"/>
                  <a:gd name="T24" fmla="*/ 62 w 73"/>
                  <a:gd name="T25" fmla="*/ 5 h 23"/>
                  <a:gd name="T26" fmla="*/ 12 w 73"/>
                  <a:gd name="T27" fmla="*/ 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23">
                    <a:moveTo>
                      <a:pt x="62" y="23"/>
                    </a:moveTo>
                    <a:cubicBezTo>
                      <a:pt x="12" y="23"/>
                      <a:pt x="12" y="23"/>
                      <a:pt x="12" y="23"/>
                    </a:cubicBezTo>
                    <a:cubicBezTo>
                      <a:pt x="6" y="23"/>
                      <a:pt x="0" y="17"/>
                      <a:pt x="0" y="11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68" y="0"/>
                      <a:pt x="73" y="5"/>
                      <a:pt x="73" y="11"/>
                    </a:cubicBezTo>
                    <a:cubicBezTo>
                      <a:pt x="73" y="17"/>
                      <a:pt x="68" y="23"/>
                      <a:pt x="62" y="23"/>
                    </a:cubicBezTo>
                    <a:close/>
                    <a:moveTo>
                      <a:pt x="12" y="5"/>
                    </a:moveTo>
                    <a:cubicBezTo>
                      <a:pt x="8" y="5"/>
                      <a:pt x="5" y="8"/>
                      <a:pt x="5" y="11"/>
                    </a:cubicBezTo>
                    <a:cubicBezTo>
                      <a:pt x="5" y="15"/>
                      <a:pt x="8" y="18"/>
                      <a:pt x="12" y="18"/>
                    </a:cubicBezTo>
                    <a:cubicBezTo>
                      <a:pt x="62" y="18"/>
                      <a:pt x="62" y="18"/>
                      <a:pt x="62" y="18"/>
                    </a:cubicBezTo>
                    <a:cubicBezTo>
                      <a:pt x="66" y="18"/>
                      <a:pt x="69" y="15"/>
                      <a:pt x="69" y="11"/>
                    </a:cubicBezTo>
                    <a:cubicBezTo>
                      <a:pt x="69" y="8"/>
                      <a:pt x="66" y="5"/>
                      <a:pt x="62" y="5"/>
                    </a:cubicBezTo>
                    <a:lnTo>
                      <a:pt x="12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12542" tIns="56271" rIns="112542" bIns="5627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954">
                  <a:latin typeface="Klaus FY" panose="02000506030000020004" pitchFamily="50" charset="0"/>
                </a:endParaRPr>
              </a:p>
            </p:txBody>
          </p:sp>
        </p:grpSp>
      </p:grpSp>
      <p:sp>
        <p:nvSpPr>
          <p:cNvPr id="64" name="Oval 35">
            <a:extLst>
              <a:ext uri="{FF2B5EF4-FFF2-40B4-BE49-F238E27FC236}">
                <a16:creationId xmlns:a16="http://schemas.microsoft.com/office/drawing/2014/main" id="{4B0263E0-6093-48ED-BE84-7B9E531AD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32315" y="3580232"/>
            <a:ext cx="512055" cy="51205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12542" tIns="56271" rIns="112542" bIns="56271" numCol="1" anchor="t" anchorCtr="0" compatLnSpc="1">
            <a:prstTxWarp prst="textNoShape">
              <a:avLst/>
            </a:prstTxWarp>
          </a:bodyPr>
          <a:lstStyle/>
          <a:p>
            <a:endParaRPr lang="en-US" sz="2954">
              <a:latin typeface="Klaus FY" panose="02000506030000020004" pitchFamily="50" charset="0"/>
            </a:endParaRPr>
          </a:p>
        </p:txBody>
      </p:sp>
      <p:sp>
        <p:nvSpPr>
          <p:cNvPr id="65" name="Freeform 36">
            <a:extLst>
              <a:ext uri="{FF2B5EF4-FFF2-40B4-BE49-F238E27FC236}">
                <a16:creationId xmlns:a16="http://schemas.microsoft.com/office/drawing/2014/main" id="{57127F02-7EA4-45FA-BDE8-88442C6AE03F}"/>
              </a:ext>
            </a:extLst>
          </p:cNvPr>
          <p:cNvSpPr>
            <a:spLocks noEditPoints="1"/>
          </p:cNvSpPr>
          <p:nvPr/>
        </p:nvSpPr>
        <p:spPr bwMode="auto">
          <a:xfrm>
            <a:off x="-3178458" y="3677595"/>
            <a:ext cx="72120" cy="317329"/>
          </a:xfrm>
          <a:custGeom>
            <a:avLst/>
            <a:gdLst>
              <a:gd name="T0" fmla="*/ 50 w 50"/>
              <a:gd name="T1" fmla="*/ 173 h 220"/>
              <a:gd name="T2" fmla="*/ 36 w 50"/>
              <a:gd name="T3" fmla="*/ 0 h 220"/>
              <a:gd name="T4" fmla="*/ 0 w 50"/>
              <a:gd name="T5" fmla="*/ 14 h 220"/>
              <a:gd name="T6" fmla="*/ 0 w 50"/>
              <a:gd name="T7" fmla="*/ 173 h 220"/>
              <a:gd name="T8" fmla="*/ 0 w 50"/>
              <a:gd name="T9" fmla="*/ 173 h 220"/>
              <a:gd name="T10" fmla="*/ 0 w 50"/>
              <a:gd name="T11" fmla="*/ 174 h 220"/>
              <a:gd name="T12" fmla="*/ 0 w 50"/>
              <a:gd name="T13" fmla="*/ 174 h 220"/>
              <a:gd name="T14" fmla="*/ 25 w 50"/>
              <a:gd name="T15" fmla="*/ 220 h 220"/>
              <a:gd name="T16" fmla="*/ 50 w 50"/>
              <a:gd name="T17" fmla="*/ 174 h 220"/>
              <a:gd name="T18" fmla="*/ 50 w 50"/>
              <a:gd name="T19" fmla="*/ 174 h 220"/>
              <a:gd name="T20" fmla="*/ 50 w 50"/>
              <a:gd name="T21" fmla="*/ 174 h 220"/>
              <a:gd name="T22" fmla="*/ 31 w 50"/>
              <a:gd name="T23" fmla="*/ 201 h 220"/>
              <a:gd name="T24" fmla="*/ 7 w 50"/>
              <a:gd name="T25" fmla="*/ 177 h 220"/>
              <a:gd name="T26" fmla="*/ 16 w 50"/>
              <a:gd name="T27" fmla="*/ 177 h 220"/>
              <a:gd name="T28" fmla="*/ 18 w 50"/>
              <a:gd name="T29" fmla="*/ 177 h 220"/>
              <a:gd name="T30" fmla="*/ 44 w 50"/>
              <a:gd name="T31" fmla="*/ 175 h 220"/>
              <a:gd name="T32" fmla="*/ 45 w 50"/>
              <a:gd name="T33" fmla="*/ 53 h 220"/>
              <a:gd name="T34" fmla="*/ 4 w 50"/>
              <a:gd name="T35" fmla="*/ 34 h 220"/>
              <a:gd name="T36" fmla="*/ 45 w 50"/>
              <a:gd name="T37" fmla="*/ 53 h 220"/>
              <a:gd name="T38" fmla="*/ 19 w 50"/>
              <a:gd name="T39" fmla="*/ 172 h 220"/>
              <a:gd name="T40" fmla="*/ 31 w 50"/>
              <a:gd name="T41" fmla="*/ 58 h 220"/>
              <a:gd name="T42" fmla="*/ 23 w 50"/>
              <a:gd name="T43" fmla="*/ 171 h 220"/>
              <a:gd name="T44" fmla="*/ 4 w 50"/>
              <a:gd name="T45" fmla="*/ 58 h 220"/>
              <a:gd name="T46" fmla="*/ 14 w 50"/>
              <a:gd name="T47" fmla="*/ 173 h 220"/>
              <a:gd name="T48" fmla="*/ 36 w 50"/>
              <a:gd name="T49" fmla="*/ 169 h 220"/>
              <a:gd name="T50" fmla="*/ 45 w 50"/>
              <a:gd name="T51" fmla="*/ 58 h 220"/>
              <a:gd name="T52" fmla="*/ 36 w 50"/>
              <a:gd name="T53" fmla="*/ 169 h 220"/>
              <a:gd name="T54" fmla="*/ 36 w 50"/>
              <a:gd name="T55" fmla="*/ 5 h 220"/>
              <a:gd name="T56" fmla="*/ 45 w 50"/>
              <a:gd name="T57" fmla="*/ 29 h 220"/>
              <a:gd name="T58" fmla="*/ 4 w 50"/>
              <a:gd name="T59" fmla="*/ 14 h 220"/>
              <a:gd name="T60" fmla="*/ 22 w 50"/>
              <a:gd name="T61" fmla="*/ 206 h 220"/>
              <a:gd name="T62" fmla="*/ 25 w 50"/>
              <a:gd name="T63" fmla="*/ 212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0" h="220">
                <a:moveTo>
                  <a:pt x="50" y="173"/>
                </a:moveTo>
                <a:cubicBezTo>
                  <a:pt x="50" y="173"/>
                  <a:pt x="50" y="173"/>
                  <a:pt x="50" y="173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6"/>
                  <a:pt x="44" y="0"/>
                  <a:pt x="36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6" y="0"/>
                  <a:pt x="0" y="6"/>
                  <a:pt x="0" y="14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74"/>
                  <a:pt x="0" y="174"/>
                  <a:pt x="0" y="174"/>
                </a:cubicBezTo>
                <a:cubicBezTo>
                  <a:pt x="0" y="174"/>
                  <a:pt x="0" y="174"/>
                  <a:pt x="0" y="174"/>
                </a:cubicBezTo>
                <a:cubicBezTo>
                  <a:pt x="0" y="174"/>
                  <a:pt x="0" y="174"/>
                  <a:pt x="0" y="174"/>
                </a:cubicBezTo>
                <a:cubicBezTo>
                  <a:pt x="0" y="174"/>
                  <a:pt x="0" y="174"/>
                  <a:pt x="0" y="174"/>
                </a:cubicBezTo>
                <a:cubicBezTo>
                  <a:pt x="23" y="218"/>
                  <a:pt x="23" y="218"/>
                  <a:pt x="23" y="218"/>
                </a:cubicBezTo>
                <a:cubicBezTo>
                  <a:pt x="23" y="219"/>
                  <a:pt x="24" y="220"/>
                  <a:pt x="25" y="220"/>
                </a:cubicBezTo>
                <a:cubicBezTo>
                  <a:pt x="26" y="220"/>
                  <a:pt x="27" y="219"/>
                  <a:pt x="27" y="218"/>
                </a:cubicBezTo>
                <a:cubicBezTo>
                  <a:pt x="50" y="174"/>
                  <a:pt x="50" y="174"/>
                  <a:pt x="50" y="174"/>
                </a:cubicBezTo>
                <a:cubicBezTo>
                  <a:pt x="50" y="174"/>
                  <a:pt x="50" y="174"/>
                  <a:pt x="50" y="174"/>
                </a:cubicBezTo>
                <a:cubicBezTo>
                  <a:pt x="50" y="174"/>
                  <a:pt x="50" y="174"/>
                  <a:pt x="50" y="174"/>
                </a:cubicBezTo>
                <a:cubicBezTo>
                  <a:pt x="50" y="174"/>
                  <a:pt x="50" y="174"/>
                  <a:pt x="50" y="174"/>
                </a:cubicBezTo>
                <a:cubicBezTo>
                  <a:pt x="50" y="174"/>
                  <a:pt x="50" y="174"/>
                  <a:pt x="50" y="174"/>
                </a:cubicBezTo>
                <a:cubicBezTo>
                  <a:pt x="50" y="174"/>
                  <a:pt x="50" y="174"/>
                  <a:pt x="50" y="173"/>
                </a:cubicBezTo>
                <a:close/>
                <a:moveTo>
                  <a:pt x="31" y="201"/>
                </a:moveTo>
                <a:cubicBezTo>
                  <a:pt x="19" y="201"/>
                  <a:pt x="19" y="201"/>
                  <a:pt x="19" y="201"/>
                </a:cubicBezTo>
                <a:cubicBezTo>
                  <a:pt x="7" y="177"/>
                  <a:pt x="7" y="177"/>
                  <a:pt x="7" y="177"/>
                </a:cubicBezTo>
                <a:cubicBezTo>
                  <a:pt x="8" y="177"/>
                  <a:pt x="9" y="177"/>
                  <a:pt x="11" y="177"/>
                </a:cubicBezTo>
                <a:cubicBezTo>
                  <a:pt x="13" y="177"/>
                  <a:pt x="14" y="177"/>
                  <a:pt x="16" y="177"/>
                </a:cubicBezTo>
                <a:cubicBezTo>
                  <a:pt x="16" y="177"/>
                  <a:pt x="16" y="177"/>
                  <a:pt x="17" y="177"/>
                </a:cubicBezTo>
                <a:cubicBezTo>
                  <a:pt x="17" y="177"/>
                  <a:pt x="17" y="177"/>
                  <a:pt x="18" y="177"/>
                </a:cubicBezTo>
                <a:cubicBezTo>
                  <a:pt x="20" y="176"/>
                  <a:pt x="22" y="176"/>
                  <a:pt x="24" y="176"/>
                </a:cubicBezTo>
                <a:cubicBezTo>
                  <a:pt x="31" y="174"/>
                  <a:pt x="38" y="173"/>
                  <a:pt x="44" y="175"/>
                </a:cubicBezTo>
                <a:lnTo>
                  <a:pt x="31" y="201"/>
                </a:lnTo>
                <a:close/>
                <a:moveTo>
                  <a:pt x="45" y="53"/>
                </a:moveTo>
                <a:cubicBezTo>
                  <a:pt x="4" y="53"/>
                  <a:pt x="4" y="53"/>
                  <a:pt x="4" y="53"/>
                </a:cubicBezTo>
                <a:cubicBezTo>
                  <a:pt x="4" y="34"/>
                  <a:pt x="4" y="34"/>
                  <a:pt x="4" y="34"/>
                </a:cubicBezTo>
                <a:cubicBezTo>
                  <a:pt x="45" y="34"/>
                  <a:pt x="45" y="34"/>
                  <a:pt x="45" y="34"/>
                </a:cubicBezTo>
                <a:lnTo>
                  <a:pt x="45" y="53"/>
                </a:lnTo>
                <a:close/>
                <a:moveTo>
                  <a:pt x="23" y="171"/>
                </a:moveTo>
                <a:cubicBezTo>
                  <a:pt x="22" y="171"/>
                  <a:pt x="20" y="172"/>
                  <a:pt x="19" y="172"/>
                </a:cubicBezTo>
                <a:cubicBezTo>
                  <a:pt x="19" y="58"/>
                  <a:pt x="19" y="58"/>
                  <a:pt x="19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1" y="169"/>
                  <a:pt x="31" y="169"/>
                  <a:pt x="31" y="169"/>
                </a:cubicBezTo>
                <a:cubicBezTo>
                  <a:pt x="28" y="170"/>
                  <a:pt x="26" y="170"/>
                  <a:pt x="23" y="171"/>
                </a:cubicBezTo>
                <a:close/>
                <a:moveTo>
                  <a:pt x="4" y="172"/>
                </a:moveTo>
                <a:cubicBezTo>
                  <a:pt x="4" y="58"/>
                  <a:pt x="4" y="58"/>
                  <a:pt x="4" y="58"/>
                </a:cubicBezTo>
                <a:cubicBezTo>
                  <a:pt x="14" y="58"/>
                  <a:pt x="14" y="58"/>
                  <a:pt x="14" y="58"/>
                </a:cubicBezTo>
                <a:cubicBezTo>
                  <a:pt x="14" y="173"/>
                  <a:pt x="14" y="173"/>
                  <a:pt x="14" y="173"/>
                </a:cubicBezTo>
                <a:cubicBezTo>
                  <a:pt x="11" y="173"/>
                  <a:pt x="7" y="173"/>
                  <a:pt x="4" y="172"/>
                </a:cubicBezTo>
                <a:close/>
                <a:moveTo>
                  <a:pt x="36" y="169"/>
                </a:moveTo>
                <a:cubicBezTo>
                  <a:pt x="36" y="58"/>
                  <a:pt x="36" y="58"/>
                  <a:pt x="36" y="58"/>
                </a:cubicBezTo>
                <a:cubicBezTo>
                  <a:pt x="45" y="58"/>
                  <a:pt x="45" y="58"/>
                  <a:pt x="45" y="58"/>
                </a:cubicBezTo>
                <a:cubicBezTo>
                  <a:pt x="45" y="170"/>
                  <a:pt x="45" y="170"/>
                  <a:pt x="45" y="170"/>
                </a:cubicBezTo>
                <a:cubicBezTo>
                  <a:pt x="42" y="169"/>
                  <a:pt x="39" y="169"/>
                  <a:pt x="36" y="169"/>
                </a:cubicBezTo>
                <a:close/>
                <a:moveTo>
                  <a:pt x="13" y="5"/>
                </a:moveTo>
                <a:cubicBezTo>
                  <a:pt x="36" y="5"/>
                  <a:pt x="36" y="5"/>
                  <a:pt x="36" y="5"/>
                </a:cubicBezTo>
                <a:cubicBezTo>
                  <a:pt x="41" y="5"/>
                  <a:pt x="45" y="9"/>
                  <a:pt x="45" y="14"/>
                </a:cubicBezTo>
                <a:cubicBezTo>
                  <a:pt x="45" y="29"/>
                  <a:pt x="45" y="29"/>
                  <a:pt x="45" y="29"/>
                </a:cubicBezTo>
                <a:cubicBezTo>
                  <a:pt x="4" y="29"/>
                  <a:pt x="4" y="29"/>
                  <a:pt x="4" y="29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9"/>
                  <a:pt x="8" y="5"/>
                  <a:pt x="13" y="5"/>
                </a:cubicBezTo>
                <a:close/>
                <a:moveTo>
                  <a:pt x="22" y="206"/>
                </a:moveTo>
                <a:cubicBezTo>
                  <a:pt x="28" y="206"/>
                  <a:pt x="28" y="206"/>
                  <a:pt x="28" y="206"/>
                </a:cubicBezTo>
                <a:cubicBezTo>
                  <a:pt x="25" y="212"/>
                  <a:pt x="25" y="212"/>
                  <a:pt x="25" y="212"/>
                </a:cubicBezTo>
                <a:lnTo>
                  <a:pt x="22" y="20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12542" tIns="56271" rIns="112542" bIns="56271" numCol="1" anchor="t" anchorCtr="0" compatLnSpc="1">
            <a:prstTxWarp prst="textNoShape">
              <a:avLst/>
            </a:prstTxWarp>
          </a:bodyPr>
          <a:lstStyle/>
          <a:p>
            <a:endParaRPr lang="en-US" sz="2954">
              <a:latin typeface="Klaus FY" panose="02000506030000020004" pitchFamily="50" charset="0"/>
            </a:endParaRPr>
          </a:p>
        </p:txBody>
      </p:sp>
      <p:sp>
        <p:nvSpPr>
          <p:cNvPr id="66" name="Freeform 37">
            <a:extLst>
              <a:ext uri="{FF2B5EF4-FFF2-40B4-BE49-F238E27FC236}">
                <a16:creationId xmlns:a16="http://schemas.microsoft.com/office/drawing/2014/main" id="{88A47567-44F1-4A56-BB38-D30BC17ACBFD}"/>
              </a:ext>
            </a:extLst>
          </p:cNvPr>
          <p:cNvSpPr>
            <a:spLocks noEditPoints="1"/>
          </p:cNvSpPr>
          <p:nvPr/>
        </p:nvSpPr>
        <p:spPr bwMode="auto">
          <a:xfrm>
            <a:off x="-3066671" y="3677595"/>
            <a:ext cx="92554" cy="317329"/>
          </a:xfrm>
          <a:custGeom>
            <a:avLst/>
            <a:gdLst>
              <a:gd name="T0" fmla="*/ 61 w 64"/>
              <a:gd name="T1" fmla="*/ 0 h 220"/>
              <a:gd name="T2" fmla="*/ 3 w 64"/>
              <a:gd name="T3" fmla="*/ 0 h 220"/>
              <a:gd name="T4" fmla="*/ 0 w 64"/>
              <a:gd name="T5" fmla="*/ 3 h 220"/>
              <a:gd name="T6" fmla="*/ 0 w 64"/>
              <a:gd name="T7" fmla="*/ 217 h 220"/>
              <a:gd name="T8" fmla="*/ 3 w 64"/>
              <a:gd name="T9" fmla="*/ 220 h 220"/>
              <a:gd name="T10" fmla="*/ 61 w 64"/>
              <a:gd name="T11" fmla="*/ 220 h 220"/>
              <a:gd name="T12" fmla="*/ 64 w 64"/>
              <a:gd name="T13" fmla="*/ 217 h 220"/>
              <a:gd name="T14" fmla="*/ 64 w 64"/>
              <a:gd name="T15" fmla="*/ 3 h 220"/>
              <a:gd name="T16" fmla="*/ 61 w 64"/>
              <a:gd name="T17" fmla="*/ 0 h 220"/>
              <a:gd name="T18" fmla="*/ 5 w 64"/>
              <a:gd name="T19" fmla="*/ 215 h 220"/>
              <a:gd name="T20" fmla="*/ 5 w 64"/>
              <a:gd name="T21" fmla="*/ 5 h 220"/>
              <a:gd name="T22" fmla="*/ 59 w 64"/>
              <a:gd name="T23" fmla="*/ 5 h 220"/>
              <a:gd name="T24" fmla="*/ 59 w 64"/>
              <a:gd name="T25" fmla="*/ 22 h 220"/>
              <a:gd name="T26" fmla="*/ 39 w 64"/>
              <a:gd name="T27" fmla="*/ 22 h 220"/>
              <a:gd name="T28" fmla="*/ 37 w 64"/>
              <a:gd name="T29" fmla="*/ 25 h 220"/>
              <a:gd name="T30" fmla="*/ 39 w 64"/>
              <a:gd name="T31" fmla="*/ 27 h 220"/>
              <a:gd name="T32" fmla="*/ 59 w 64"/>
              <a:gd name="T33" fmla="*/ 27 h 220"/>
              <a:gd name="T34" fmla="*/ 59 w 64"/>
              <a:gd name="T35" fmla="*/ 47 h 220"/>
              <a:gd name="T36" fmla="*/ 32 w 64"/>
              <a:gd name="T37" fmla="*/ 47 h 220"/>
              <a:gd name="T38" fmla="*/ 30 w 64"/>
              <a:gd name="T39" fmla="*/ 49 h 220"/>
              <a:gd name="T40" fmla="*/ 32 w 64"/>
              <a:gd name="T41" fmla="*/ 51 h 220"/>
              <a:gd name="T42" fmla="*/ 59 w 64"/>
              <a:gd name="T43" fmla="*/ 51 h 220"/>
              <a:gd name="T44" fmla="*/ 59 w 64"/>
              <a:gd name="T45" fmla="*/ 71 h 220"/>
              <a:gd name="T46" fmla="*/ 39 w 64"/>
              <a:gd name="T47" fmla="*/ 71 h 220"/>
              <a:gd name="T48" fmla="*/ 37 w 64"/>
              <a:gd name="T49" fmla="*/ 73 h 220"/>
              <a:gd name="T50" fmla="*/ 39 w 64"/>
              <a:gd name="T51" fmla="*/ 76 h 220"/>
              <a:gd name="T52" fmla="*/ 59 w 64"/>
              <a:gd name="T53" fmla="*/ 76 h 220"/>
              <a:gd name="T54" fmla="*/ 59 w 64"/>
              <a:gd name="T55" fmla="*/ 95 h 220"/>
              <a:gd name="T56" fmla="*/ 32 w 64"/>
              <a:gd name="T57" fmla="*/ 95 h 220"/>
              <a:gd name="T58" fmla="*/ 30 w 64"/>
              <a:gd name="T59" fmla="*/ 97 h 220"/>
              <a:gd name="T60" fmla="*/ 32 w 64"/>
              <a:gd name="T61" fmla="*/ 100 h 220"/>
              <a:gd name="T62" fmla="*/ 59 w 64"/>
              <a:gd name="T63" fmla="*/ 100 h 220"/>
              <a:gd name="T64" fmla="*/ 59 w 64"/>
              <a:gd name="T65" fmla="*/ 119 h 220"/>
              <a:gd name="T66" fmla="*/ 39 w 64"/>
              <a:gd name="T67" fmla="*/ 119 h 220"/>
              <a:gd name="T68" fmla="*/ 37 w 64"/>
              <a:gd name="T69" fmla="*/ 122 h 220"/>
              <a:gd name="T70" fmla="*/ 39 w 64"/>
              <a:gd name="T71" fmla="*/ 124 h 220"/>
              <a:gd name="T72" fmla="*/ 59 w 64"/>
              <a:gd name="T73" fmla="*/ 124 h 220"/>
              <a:gd name="T74" fmla="*/ 59 w 64"/>
              <a:gd name="T75" fmla="*/ 143 h 220"/>
              <a:gd name="T76" fmla="*/ 32 w 64"/>
              <a:gd name="T77" fmla="*/ 143 h 220"/>
              <a:gd name="T78" fmla="*/ 30 w 64"/>
              <a:gd name="T79" fmla="*/ 146 h 220"/>
              <a:gd name="T80" fmla="*/ 32 w 64"/>
              <a:gd name="T81" fmla="*/ 148 h 220"/>
              <a:gd name="T82" fmla="*/ 59 w 64"/>
              <a:gd name="T83" fmla="*/ 148 h 220"/>
              <a:gd name="T84" fmla="*/ 59 w 64"/>
              <a:gd name="T85" fmla="*/ 168 h 220"/>
              <a:gd name="T86" fmla="*/ 39 w 64"/>
              <a:gd name="T87" fmla="*/ 168 h 220"/>
              <a:gd name="T88" fmla="*/ 37 w 64"/>
              <a:gd name="T89" fmla="*/ 170 h 220"/>
              <a:gd name="T90" fmla="*/ 39 w 64"/>
              <a:gd name="T91" fmla="*/ 172 h 220"/>
              <a:gd name="T92" fmla="*/ 59 w 64"/>
              <a:gd name="T93" fmla="*/ 172 h 220"/>
              <a:gd name="T94" fmla="*/ 59 w 64"/>
              <a:gd name="T95" fmla="*/ 192 h 220"/>
              <a:gd name="T96" fmla="*/ 32 w 64"/>
              <a:gd name="T97" fmla="*/ 192 h 220"/>
              <a:gd name="T98" fmla="*/ 30 w 64"/>
              <a:gd name="T99" fmla="*/ 194 h 220"/>
              <a:gd name="T100" fmla="*/ 32 w 64"/>
              <a:gd name="T101" fmla="*/ 196 h 220"/>
              <a:gd name="T102" fmla="*/ 59 w 64"/>
              <a:gd name="T103" fmla="*/ 196 h 220"/>
              <a:gd name="T104" fmla="*/ 59 w 64"/>
              <a:gd name="T105" fmla="*/ 215 h 220"/>
              <a:gd name="T106" fmla="*/ 5 w 64"/>
              <a:gd name="T107" fmla="*/ 215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4" h="220">
                <a:moveTo>
                  <a:pt x="61" y="0"/>
                </a:move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217"/>
                  <a:pt x="0" y="217"/>
                  <a:pt x="0" y="217"/>
                </a:cubicBezTo>
                <a:cubicBezTo>
                  <a:pt x="0" y="218"/>
                  <a:pt x="1" y="220"/>
                  <a:pt x="3" y="220"/>
                </a:cubicBezTo>
                <a:cubicBezTo>
                  <a:pt x="61" y="220"/>
                  <a:pt x="61" y="220"/>
                  <a:pt x="61" y="220"/>
                </a:cubicBezTo>
                <a:cubicBezTo>
                  <a:pt x="63" y="220"/>
                  <a:pt x="64" y="218"/>
                  <a:pt x="64" y="217"/>
                </a:cubicBezTo>
                <a:cubicBezTo>
                  <a:pt x="64" y="3"/>
                  <a:pt x="64" y="3"/>
                  <a:pt x="64" y="3"/>
                </a:cubicBezTo>
                <a:cubicBezTo>
                  <a:pt x="64" y="1"/>
                  <a:pt x="63" y="0"/>
                  <a:pt x="61" y="0"/>
                </a:cubicBezTo>
                <a:close/>
                <a:moveTo>
                  <a:pt x="5" y="215"/>
                </a:moveTo>
                <a:cubicBezTo>
                  <a:pt x="5" y="5"/>
                  <a:pt x="5" y="5"/>
                  <a:pt x="5" y="5"/>
                </a:cubicBezTo>
                <a:cubicBezTo>
                  <a:pt x="59" y="5"/>
                  <a:pt x="59" y="5"/>
                  <a:pt x="59" y="5"/>
                </a:cubicBezTo>
                <a:cubicBezTo>
                  <a:pt x="59" y="22"/>
                  <a:pt x="59" y="22"/>
                  <a:pt x="59" y="22"/>
                </a:cubicBezTo>
                <a:cubicBezTo>
                  <a:pt x="39" y="22"/>
                  <a:pt x="39" y="22"/>
                  <a:pt x="39" y="22"/>
                </a:cubicBezTo>
                <a:cubicBezTo>
                  <a:pt x="38" y="22"/>
                  <a:pt x="37" y="24"/>
                  <a:pt x="37" y="25"/>
                </a:cubicBezTo>
                <a:cubicBezTo>
                  <a:pt x="37" y="26"/>
                  <a:pt x="38" y="27"/>
                  <a:pt x="39" y="27"/>
                </a:cubicBezTo>
                <a:cubicBezTo>
                  <a:pt x="59" y="27"/>
                  <a:pt x="59" y="27"/>
                  <a:pt x="59" y="27"/>
                </a:cubicBezTo>
                <a:cubicBezTo>
                  <a:pt x="59" y="47"/>
                  <a:pt x="59" y="47"/>
                  <a:pt x="59" y="47"/>
                </a:cubicBezTo>
                <a:cubicBezTo>
                  <a:pt x="32" y="47"/>
                  <a:pt x="32" y="47"/>
                  <a:pt x="32" y="47"/>
                </a:cubicBezTo>
                <a:cubicBezTo>
                  <a:pt x="31" y="47"/>
                  <a:pt x="30" y="48"/>
                  <a:pt x="30" y="49"/>
                </a:cubicBezTo>
                <a:cubicBezTo>
                  <a:pt x="30" y="50"/>
                  <a:pt x="31" y="51"/>
                  <a:pt x="32" y="51"/>
                </a:cubicBezTo>
                <a:cubicBezTo>
                  <a:pt x="59" y="51"/>
                  <a:pt x="59" y="51"/>
                  <a:pt x="59" y="51"/>
                </a:cubicBezTo>
                <a:cubicBezTo>
                  <a:pt x="59" y="71"/>
                  <a:pt x="59" y="71"/>
                  <a:pt x="59" y="71"/>
                </a:cubicBezTo>
                <a:cubicBezTo>
                  <a:pt x="39" y="71"/>
                  <a:pt x="39" y="71"/>
                  <a:pt x="39" y="71"/>
                </a:cubicBezTo>
                <a:cubicBezTo>
                  <a:pt x="38" y="71"/>
                  <a:pt x="37" y="72"/>
                  <a:pt x="37" y="73"/>
                </a:cubicBezTo>
                <a:cubicBezTo>
                  <a:pt x="37" y="74"/>
                  <a:pt x="38" y="76"/>
                  <a:pt x="39" y="76"/>
                </a:cubicBezTo>
                <a:cubicBezTo>
                  <a:pt x="59" y="76"/>
                  <a:pt x="59" y="76"/>
                  <a:pt x="59" y="76"/>
                </a:cubicBezTo>
                <a:cubicBezTo>
                  <a:pt x="59" y="95"/>
                  <a:pt x="59" y="95"/>
                  <a:pt x="59" y="95"/>
                </a:cubicBezTo>
                <a:cubicBezTo>
                  <a:pt x="32" y="95"/>
                  <a:pt x="32" y="95"/>
                  <a:pt x="32" y="95"/>
                </a:cubicBezTo>
                <a:cubicBezTo>
                  <a:pt x="31" y="95"/>
                  <a:pt x="30" y="96"/>
                  <a:pt x="30" y="97"/>
                </a:cubicBezTo>
                <a:cubicBezTo>
                  <a:pt x="30" y="99"/>
                  <a:pt x="31" y="100"/>
                  <a:pt x="32" y="100"/>
                </a:cubicBezTo>
                <a:cubicBezTo>
                  <a:pt x="59" y="100"/>
                  <a:pt x="59" y="100"/>
                  <a:pt x="59" y="100"/>
                </a:cubicBezTo>
                <a:cubicBezTo>
                  <a:pt x="59" y="119"/>
                  <a:pt x="59" y="119"/>
                  <a:pt x="59" y="119"/>
                </a:cubicBezTo>
                <a:cubicBezTo>
                  <a:pt x="39" y="119"/>
                  <a:pt x="39" y="119"/>
                  <a:pt x="39" y="119"/>
                </a:cubicBezTo>
                <a:cubicBezTo>
                  <a:pt x="38" y="119"/>
                  <a:pt x="37" y="120"/>
                  <a:pt x="37" y="122"/>
                </a:cubicBezTo>
                <a:cubicBezTo>
                  <a:pt x="37" y="123"/>
                  <a:pt x="38" y="124"/>
                  <a:pt x="39" y="124"/>
                </a:cubicBezTo>
                <a:cubicBezTo>
                  <a:pt x="59" y="124"/>
                  <a:pt x="59" y="124"/>
                  <a:pt x="59" y="124"/>
                </a:cubicBezTo>
                <a:cubicBezTo>
                  <a:pt x="59" y="143"/>
                  <a:pt x="59" y="143"/>
                  <a:pt x="59" y="143"/>
                </a:cubicBezTo>
                <a:cubicBezTo>
                  <a:pt x="32" y="143"/>
                  <a:pt x="32" y="143"/>
                  <a:pt x="32" y="143"/>
                </a:cubicBezTo>
                <a:cubicBezTo>
                  <a:pt x="31" y="143"/>
                  <a:pt x="30" y="144"/>
                  <a:pt x="30" y="146"/>
                </a:cubicBezTo>
                <a:cubicBezTo>
                  <a:pt x="30" y="147"/>
                  <a:pt x="31" y="148"/>
                  <a:pt x="32" y="148"/>
                </a:cubicBezTo>
                <a:cubicBezTo>
                  <a:pt x="59" y="148"/>
                  <a:pt x="59" y="148"/>
                  <a:pt x="59" y="148"/>
                </a:cubicBezTo>
                <a:cubicBezTo>
                  <a:pt x="59" y="168"/>
                  <a:pt x="59" y="168"/>
                  <a:pt x="59" y="168"/>
                </a:cubicBezTo>
                <a:cubicBezTo>
                  <a:pt x="39" y="168"/>
                  <a:pt x="39" y="168"/>
                  <a:pt x="39" y="168"/>
                </a:cubicBezTo>
                <a:cubicBezTo>
                  <a:pt x="38" y="168"/>
                  <a:pt x="37" y="169"/>
                  <a:pt x="37" y="170"/>
                </a:cubicBezTo>
                <a:cubicBezTo>
                  <a:pt x="37" y="171"/>
                  <a:pt x="38" y="172"/>
                  <a:pt x="39" y="172"/>
                </a:cubicBezTo>
                <a:cubicBezTo>
                  <a:pt x="59" y="172"/>
                  <a:pt x="59" y="172"/>
                  <a:pt x="59" y="172"/>
                </a:cubicBezTo>
                <a:cubicBezTo>
                  <a:pt x="59" y="192"/>
                  <a:pt x="59" y="192"/>
                  <a:pt x="59" y="192"/>
                </a:cubicBezTo>
                <a:cubicBezTo>
                  <a:pt x="32" y="192"/>
                  <a:pt x="32" y="192"/>
                  <a:pt x="32" y="192"/>
                </a:cubicBezTo>
                <a:cubicBezTo>
                  <a:pt x="31" y="192"/>
                  <a:pt x="30" y="193"/>
                  <a:pt x="30" y="194"/>
                </a:cubicBezTo>
                <a:cubicBezTo>
                  <a:pt x="30" y="195"/>
                  <a:pt x="31" y="196"/>
                  <a:pt x="32" y="196"/>
                </a:cubicBezTo>
                <a:cubicBezTo>
                  <a:pt x="59" y="196"/>
                  <a:pt x="59" y="196"/>
                  <a:pt x="59" y="196"/>
                </a:cubicBezTo>
                <a:cubicBezTo>
                  <a:pt x="59" y="215"/>
                  <a:pt x="59" y="215"/>
                  <a:pt x="59" y="215"/>
                </a:cubicBezTo>
                <a:lnTo>
                  <a:pt x="5" y="21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12542" tIns="56271" rIns="112542" bIns="56271" numCol="1" anchor="t" anchorCtr="0" compatLnSpc="1">
            <a:prstTxWarp prst="textNoShape">
              <a:avLst/>
            </a:prstTxWarp>
          </a:bodyPr>
          <a:lstStyle/>
          <a:p>
            <a:endParaRPr lang="en-US" sz="2954">
              <a:latin typeface="Klaus FY" panose="02000506030000020004" pitchFamily="50" charset="0"/>
            </a:endParaRPr>
          </a:p>
        </p:txBody>
      </p:sp>
      <p:sp>
        <p:nvSpPr>
          <p:cNvPr id="68" name="Oval 35">
            <a:extLst>
              <a:ext uri="{FF2B5EF4-FFF2-40B4-BE49-F238E27FC236}">
                <a16:creationId xmlns:a16="http://schemas.microsoft.com/office/drawing/2014/main" id="{F02974A0-6097-42A1-8A3F-E61ABD071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35224" y="4161324"/>
            <a:ext cx="512055" cy="51205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12542" tIns="56271" rIns="112542" bIns="56271" numCol="1" anchor="t" anchorCtr="0" compatLnSpc="1">
            <a:prstTxWarp prst="textNoShape">
              <a:avLst/>
            </a:prstTxWarp>
          </a:bodyPr>
          <a:lstStyle/>
          <a:p>
            <a:endParaRPr lang="en-US" sz="2954">
              <a:latin typeface="Klaus FY" panose="02000506030000020004" pitchFamily="50" charset="0"/>
            </a:endParaRPr>
          </a:p>
        </p:txBody>
      </p:sp>
      <p:sp>
        <p:nvSpPr>
          <p:cNvPr id="67" name="Freeform 33">
            <a:extLst>
              <a:ext uri="{FF2B5EF4-FFF2-40B4-BE49-F238E27FC236}">
                <a16:creationId xmlns:a16="http://schemas.microsoft.com/office/drawing/2014/main" id="{FFB7D9CE-DF37-453C-97F5-5F982AF20CF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-3210795" y="4286869"/>
            <a:ext cx="268650" cy="260962"/>
          </a:xfrm>
          <a:custGeom>
            <a:avLst/>
            <a:gdLst>
              <a:gd name="T0" fmla="*/ 637 w 826"/>
              <a:gd name="T1" fmla="*/ 523 h 802"/>
              <a:gd name="T2" fmla="*/ 663 w 826"/>
              <a:gd name="T3" fmla="*/ 472 h 802"/>
              <a:gd name="T4" fmla="*/ 573 w 826"/>
              <a:gd name="T5" fmla="*/ 536 h 802"/>
              <a:gd name="T6" fmla="*/ 597 w 826"/>
              <a:gd name="T7" fmla="*/ 320 h 802"/>
              <a:gd name="T8" fmla="*/ 765 w 826"/>
              <a:gd name="T9" fmla="*/ 281 h 802"/>
              <a:gd name="T10" fmla="*/ 786 w 826"/>
              <a:gd name="T11" fmla="*/ 91 h 802"/>
              <a:gd name="T12" fmla="*/ 706 w 826"/>
              <a:gd name="T13" fmla="*/ 160 h 802"/>
              <a:gd name="T14" fmla="*/ 654 w 826"/>
              <a:gd name="T15" fmla="*/ 109 h 802"/>
              <a:gd name="T16" fmla="*/ 724 w 826"/>
              <a:gd name="T17" fmla="*/ 28 h 802"/>
              <a:gd name="T18" fmla="*/ 649 w 826"/>
              <a:gd name="T19" fmla="*/ 2 h 802"/>
              <a:gd name="T20" fmla="*/ 494 w 826"/>
              <a:gd name="T21" fmla="*/ 218 h 802"/>
              <a:gd name="T22" fmla="*/ 185 w 826"/>
              <a:gd name="T23" fmla="*/ 148 h 802"/>
              <a:gd name="T24" fmla="*/ 203 w 826"/>
              <a:gd name="T25" fmla="*/ 123 h 802"/>
              <a:gd name="T26" fmla="*/ 95 w 826"/>
              <a:gd name="T27" fmla="*/ 7 h 802"/>
              <a:gd name="T28" fmla="*/ 18 w 826"/>
              <a:gd name="T29" fmla="*/ 58 h 802"/>
              <a:gd name="T30" fmla="*/ 18 w 826"/>
              <a:gd name="T31" fmla="*/ 84 h 802"/>
              <a:gd name="T32" fmla="*/ 134 w 826"/>
              <a:gd name="T33" fmla="*/ 192 h 802"/>
              <a:gd name="T34" fmla="*/ 160 w 826"/>
              <a:gd name="T35" fmla="*/ 174 h 802"/>
              <a:gd name="T36" fmla="*/ 228 w 826"/>
              <a:gd name="T37" fmla="*/ 483 h 802"/>
              <a:gd name="T38" fmla="*/ 61 w 826"/>
              <a:gd name="T39" fmla="*/ 522 h 802"/>
              <a:gd name="T40" fmla="*/ 39 w 826"/>
              <a:gd name="T41" fmla="*/ 713 h 802"/>
              <a:gd name="T42" fmla="*/ 120 w 826"/>
              <a:gd name="T43" fmla="*/ 643 h 802"/>
              <a:gd name="T44" fmla="*/ 171 w 826"/>
              <a:gd name="T45" fmla="*/ 695 h 802"/>
              <a:gd name="T46" fmla="*/ 102 w 826"/>
              <a:gd name="T47" fmla="*/ 775 h 802"/>
              <a:gd name="T48" fmla="*/ 176 w 826"/>
              <a:gd name="T49" fmla="*/ 802 h 802"/>
              <a:gd name="T50" fmla="*/ 331 w 826"/>
              <a:gd name="T51" fmla="*/ 586 h 802"/>
              <a:gd name="T52" fmla="*/ 547 w 826"/>
              <a:gd name="T53" fmla="*/ 562 h 802"/>
              <a:gd name="T54" fmla="*/ 483 w 826"/>
              <a:gd name="T55" fmla="*/ 652 h 802"/>
              <a:gd name="T56" fmla="*/ 509 w 826"/>
              <a:gd name="T57" fmla="*/ 652 h 802"/>
              <a:gd name="T58" fmla="*/ 689 w 826"/>
              <a:gd name="T59" fmla="*/ 780 h 802"/>
              <a:gd name="T60" fmla="*/ 791 w 826"/>
              <a:gd name="T61" fmla="*/ 780 h 802"/>
              <a:gd name="T62" fmla="*/ 791 w 826"/>
              <a:gd name="T63" fmla="*/ 677 h 802"/>
              <a:gd name="T64" fmla="*/ 57 w 826"/>
              <a:gd name="T65" fmla="*/ 71 h 802"/>
              <a:gd name="T66" fmla="*/ 160 w 826"/>
              <a:gd name="T67" fmla="*/ 123 h 802"/>
              <a:gd name="T68" fmla="*/ 297 w 826"/>
              <a:gd name="T69" fmla="*/ 568 h 802"/>
              <a:gd name="T70" fmla="*/ 266 w 826"/>
              <a:gd name="T71" fmla="*/ 728 h 802"/>
              <a:gd name="T72" fmla="*/ 154 w 826"/>
              <a:gd name="T73" fmla="*/ 763 h 802"/>
              <a:gd name="T74" fmla="*/ 207 w 826"/>
              <a:gd name="T75" fmla="*/ 702 h 802"/>
              <a:gd name="T76" fmla="*/ 189 w 826"/>
              <a:gd name="T77" fmla="*/ 607 h 802"/>
              <a:gd name="T78" fmla="*/ 99 w 826"/>
              <a:gd name="T79" fmla="*/ 612 h 802"/>
              <a:gd name="T80" fmla="*/ 86 w 826"/>
              <a:gd name="T81" fmla="*/ 548 h 802"/>
              <a:gd name="T82" fmla="*/ 226 w 826"/>
              <a:gd name="T83" fmla="*/ 521 h 802"/>
              <a:gd name="T84" fmla="*/ 528 w 826"/>
              <a:gd name="T85" fmla="*/ 235 h 802"/>
              <a:gd name="T86" fmla="*/ 559 w 826"/>
              <a:gd name="T87" fmla="*/ 75 h 802"/>
              <a:gd name="T88" fmla="*/ 671 w 826"/>
              <a:gd name="T89" fmla="*/ 40 h 802"/>
              <a:gd name="T90" fmla="*/ 618 w 826"/>
              <a:gd name="T91" fmla="*/ 101 h 802"/>
              <a:gd name="T92" fmla="*/ 636 w 826"/>
              <a:gd name="T93" fmla="*/ 196 h 802"/>
              <a:gd name="T94" fmla="*/ 726 w 826"/>
              <a:gd name="T95" fmla="*/ 191 h 802"/>
              <a:gd name="T96" fmla="*/ 739 w 826"/>
              <a:gd name="T97" fmla="*/ 255 h 802"/>
              <a:gd name="T98" fmla="*/ 599 w 826"/>
              <a:gd name="T99" fmla="*/ 283 h 802"/>
              <a:gd name="T100" fmla="*/ 297 w 826"/>
              <a:gd name="T101" fmla="*/ 568 h 802"/>
              <a:gd name="T102" fmla="*/ 714 w 826"/>
              <a:gd name="T103" fmla="*/ 755 h 802"/>
              <a:gd name="T104" fmla="*/ 611 w 826"/>
              <a:gd name="T105" fmla="*/ 549 h 802"/>
              <a:gd name="T106" fmla="*/ 776 w 826"/>
              <a:gd name="T107" fmla="*/ 729 h 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826" h="802">
                <a:moveTo>
                  <a:pt x="791" y="677"/>
                </a:moveTo>
                <a:cubicBezTo>
                  <a:pt x="637" y="523"/>
                  <a:pt x="637" y="523"/>
                  <a:pt x="637" y="523"/>
                </a:cubicBezTo>
                <a:cubicBezTo>
                  <a:pt x="663" y="498"/>
                  <a:pt x="663" y="498"/>
                  <a:pt x="663" y="498"/>
                </a:cubicBezTo>
                <a:cubicBezTo>
                  <a:pt x="670" y="490"/>
                  <a:pt x="670" y="479"/>
                  <a:pt x="663" y="472"/>
                </a:cubicBezTo>
                <a:cubicBezTo>
                  <a:pt x="656" y="465"/>
                  <a:pt x="644" y="465"/>
                  <a:pt x="637" y="472"/>
                </a:cubicBezTo>
                <a:cubicBezTo>
                  <a:pt x="573" y="536"/>
                  <a:pt x="573" y="536"/>
                  <a:pt x="573" y="536"/>
                </a:cubicBezTo>
                <a:cubicBezTo>
                  <a:pt x="477" y="440"/>
                  <a:pt x="477" y="440"/>
                  <a:pt x="477" y="440"/>
                </a:cubicBezTo>
                <a:cubicBezTo>
                  <a:pt x="597" y="320"/>
                  <a:pt x="597" y="320"/>
                  <a:pt x="597" y="320"/>
                </a:cubicBezTo>
                <a:cubicBezTo>
                  <a:pt x="614" y="326"/>
                  <a:pt x="631" y="329"/>
                  <a:pt x="649" y="329"/>
                </a:cubicBezTo>
                <a:cubicBezTo>
                  <a:pt x="693" y="329"/>
                  <a:pt x="734" y="312"/>
                  <a:pt x="765" y="281"/>
                </a:cubicBezTo>
                <a:cubicBezTo>
                  <a:pt x="812" y="234"/>
                  <a:pt x="826" y="163"/>
                  <a:pt x="800" y="102"/>
                </a:cubicBezTo>
                <a:cubicBezTo>
                  <a:pt x="797" y="96"/>
                  <a:pt x="792" y="92"/>
                  <a:pt x="786" y="91"/>
                </a:cubicBezTo>
                <a:cubicBezTo>
                  <a:pt x="780" y="90"/>
                  <a:pt x="774" y="92"/>
                  <a:pt x="770" y="96"/>
                </a:cubicBezTo>
                <a:cubicBezTo>
                  <a:pt x="706" y="160"/>
                  <a:pt x="706" y="160"/>
                  <a:pt x="706" y="160"/>
                </a:cubicBezTo>
                <a:cubicBezTo>
                  <a:pt x="654" y="160"/>
                  <a:pt x="654" y="160"/>
                  <a:pt x="654" y="160"/>
                </a:cubicBezTo>
                <a:cubicBezTo>
                  <a:pt x="654" y="109"/>
                  <a:pt x="654" y="109"/>
                  <a:pt x="654" y="109"/>
                </a:cubicBezTo>
                <a:cubicBezTo>
                  <a:pt x="719" y="44"/>
                  <a:pt x="719" y="44"/>
                  <a:pt x="719" y="44"/>
                </a:cubicBezTo>
                <a:cubicBezTo>
                  <a:pt x="723" y="40"/>
                  <a:pt x="725" y="34"/>
                  <a:pt x="724" y="28"/>
                </a:cubicBezTo>
                <a:cubicBezTo>
                  <a:pt x="722" y="22"/>
                  <a:pt x="718" y="17"/>
                  <a:pt x="713" y="15"/>
                </a:cubicBezTo>
                <a:cubicBezTo>
                  <a:pt x="692" y="6"/>
                  <a:pt x="671" y="2"/>
                  <a:pt x="649" y="2"/>
                </a:cubicBezTo>
                <a:cubicBezTo>
                  <a:pt x="605" y="2"/>
                  <a:pt x="564" y="19"/>
                  <a:pt x="533" y="50"/>
                </a:cubicBezTo>
                <a:cubicBezTo>
                  <a:pt x="489" y="94"/>
                  <a:pt x="474" y="159"/>
                  <a:pt x="494" y="218"/>
                </a:cubicBezTo>
                <a:cubicBezTo>
                  <a:pt x="374" y="337"/>
                  <a:pt x="374" y="337"/>
                  <a:pt x="374" y="337"/>
                </a:cubicBezTo>
                <a:cubicBezTo>
                  <a:pt x="185" y="148"/>
                  <a:pt x="185" y="148"/>
                  <a:pt x="185" y="148"/>
                </a:cubicBezTo>
                <a:cubicBezTo>
                  <a:pt x="198" y="136"/>
                  <a:pt x="198" y="136"/>
                  <a:pt x="198" y="136"/>
                </a:cubicBezTo>
                <a:cubicBezTo>
                  <a:pt x="201" y="132"/>
                  <a:pt x="203" y="128"/>
                  <a:pt x="203" y="123"/>
                </a:cubicBezTo>
                <a:cubicBezTo>
                  <a:pt x="203" y="118"/>
                  <a:pt x="201" y="113"/>
                  <a:pt x="198" y="110"/>
                </a:cubicBezTo>
                <a:cubicBezTo>
                  <a:pt x="95" y="7"/>
                  <a:pt x="95" y="7"/>
                  <a:pt x="95" y="7"/>
                </a:cubicBezTo>
                <a:cubicBezTo>
                  <a:pt x="88" y="0"/>
                  <a:pt x="77" y="0"/>
                  <a:pt x="70" y="7"/>
                </a:cubicBezTo>
                <a:cubicBezTo>
                  <a:pt x="18" y="58"/>
                  <a:pt x="18" y="58"/>
                  <a:pt x="18" y="58"/>
                </a:cubicBezTo>
                <a:cubicBezTo>
                  <a:pt x="15" y="62"/>
                  <a:pt x="13" y="66"/>
                  <a:pt x="13" y="71"/>
                </a:cubicBezTo>
                <a:cubicBezTo>
                  <a:pt x="13" y="76"/>
                  <a:pt x="15" y="81"/>
                  <a:pt x="18" y="84"/>
                </a:cubicBezTo>
                <a:cubicBezTo>
                  <a:pt x="121" y="187"/>
                  <a:pt x="121" y="187"/>
                  <a:pt x="121" y="187"/>
                </a:cubicBezTo>
                <a:cubicBezTo>
                  <a:pt x="124" y="191"/>
                  <a:pt x="129" y="192"/>
                  <a:pt x="134" y="192"/>
                </a:cubicBezTo>
                <a:cubicBezTo>
                  <a:pt x="138" y="192"/>
                  <a:pt x="143" y="191"/>
                  <a:pt x="147" y="187"/>
                </a:cubicBezTo>
                <a:cubicBezTo>
                  <a:pt x="160" y="174"/>
                  <a:pt x="160" y="174"/>
                  <a:pt x="160" y="174"/>
                </a:cubicBezTo>
                <a:cubicBezTo>
                  <a:pt x="348" y="363"/>
                  <a:pt x="348" y="363"/>
                  <a:pt x="348" y="363"/>
                </a:cubicBezTo>
                <a:cubicBezTo>
                  <a:pt x="228" y="483"/>
                  <a:pt x="228" y="483"/>
                  <a:pt x="228" y="483"/>
                </a:cubicBezTo>
                <a:cubicBezTo>
                  <a:pt x="212" y="477"/>
                  <a:pt x="194" y="475"/>
                  <a:pt x="176" y="475"/>
                </a:cubicBezTo>
                <a:cubicBezTo>
                  <a:pt x="133" y="475"/>
                  <a:pt x="91" y="492"/>
                  <a:pt x="61" y="522"/>
                </a:cubicBezTo>
                <a:cubicBezTo>
                  <a:pt x="13" y="570"/>
                  <a:pt x="0" y="640"/>
                  <a:pt x="26" y="702"/>
                </a:cubicBezTo>
                <a:cubicBezTo>
                  <a:pt x="28" y="707"/>
                  <a:pt x="33" y="711"/>
                  <a:pt x="39" y="713"/>
                </a:cubicBezTo>
                <a:cubicBezTo>
                  <a:pt x="45" y="714"/>
                  <a:pt x="51" y="712"/>
                  <a:pt x="55" y="708"/>
                </a:cubicBezTo>
                <a:cubicBezTo>
                  <a:pt x="120" y="643"/>
                  <a:pt x="120" y="643"/>
                  <a:pt x="120" y="643"/>
                </a:cubicBezTo>
                <a:cubicBezTo>
                  <a:pt x="171" y="643"/>
                  <a:pt x="171" y="643"/>
                  <a:pt x="171" y="643"/>
                </a:cubicBezTo>
                <a:cubicBezTo>
                  <a:pt x="171" y="695"/>
                  <a:pt x="171" y="695"/>
                  <a:pt x="171" y="695"/>
                </a:cubicBezTo>
                <a:cubicBezTo>
                  <a:pt x="107" y="759"/>
                  <a:pt x="107" y="759"/>
                  <a:pt x="107" y="759"/>
                </a:cubicBezTo>
                <a:cubicBezTo>
                  <a:pt x="102" y="763"/>
                  <a:pt x="101" y="769"/>
                  <a:pt x="102" y="775"/>
                </a:cubicBezTo>
                <a:cubicBezTo>
                  <a:pt x="103" y="781"/>
                  <a:pt x="107" y="786"/>
                  <a:pt x="113" y="789"/>
                </a:cubicBezTo>
                <a:cubicBezTo>
                  <a:pt x="133" y="797"/>
                  <a:pt x="154" y="802"/>
                  <a:pt x="176" y="802"/>
                </a:cubicBezTo>
                <a:cubicBezTo>
                  <a:pt x="220" y="802"/>
                  <a:pt x="261" y="785"/>
                  <a:pt x="292" y="754"/>
                </a:cubicBezTo>
                <a:cubicBezTo>
                  <a:pt x="336" y="709"/>
                  <a:pt x="351" y="645"/>
                  <a:pt x="331" y="586"/>
                </a:cubicBezTo>
                <a:cubicBezTo>
                  <a:pt x="451" y="466"/>
                  <a:pt x="451" y="466"/>
                  <a:pt x="451" y="466"/>
                </a:cubicBezTo>
                <a:cubicBezTo>
                  <a:pt x="547" y="562"/>
                  <a:pt x="547" y="562"/>
                  <a:pt x="547" y="562"/>
                </a:cubicBezTo>
                <a:cubicBezTo>
                  <a:pt x="483" y="626"/>
                  <a:pt x="483" y="626"/>
                  <a:pt x="483" y="626"/>
                </a:cubicBezTo>
                <a:cubicBezTo>
                  <a:pt x="476" y="633"/>
                  <a:pt x="476" y="645"/>
                  <a:pt x="483" y="652"/>
                </a:cubicBezTo>
                <a:cubicBezTo>
                  <a:pt x="486" y="655"/>
                  <a:pt x="491" y="657"/>
                  <a:pt x="496" y="657"/>
                </a:cubicBezTo>
                <a:cubicBezTo>
                  <a:pt x="500" y="657"/>
                  <a:pt x="505" y="655"/>
                  <a:pt x="509" y="652"/>
                </a:cubicBezTo>
                <a:cubicBezTo>
                  <a:pt x="534" y="626"/>
                  <a:pt x="534" y="626"/>
                  <a:pt x="534" y="626"/>
                </a:cubicBezTo>
                <a:cubicBezTo>
                  <a:pt x="689" y="780"/>
                  <a:pt x="689" y="780"/>
                  <a:pt x="689" y="780"/>
                </a:cubicBezTo>
                <a:cubicBezTo>
                  <a:pt x="702" y="794"/>
                  <a:pt x="721" y="802"/>
                  <a:pt x="740" y="802"/>
                </a:cubicBezTo>
                <a:cubicBezTo>
                  <a:pt x="759" y="802"/>
                  <a:pt x="778" y="794"/>
                  <a:pt x="791" y="780"/>
                </a:cubicBezTo>
                <a:cubicBezTo>
                  <a:pt x="805" y="767"/>
                  <a:pt x="813" y="748"/>
                  <a:pt x="813" y="729"/>
                </a:cubicBezTo>
                <a:cubicBezTo>
                  <a:pt x="813" y="709"/>
                  <a:pt x="805" y="691"/>
                  <a:pt x="791" y="677"/>
                </a:cubicBezTo>
                <a:close/>
                <a:moveTo>
                  <a:pt x="134" y="148"/>
                </a:moveTo>
                <a:cubicBezTo>
                  <a:pt x="57" y="71"/>
                  <a:pt x="57" y="71"/>
                  <a:pt x="57" y="71"/>
                </a:cubicBezTo>
                <a:cubicBezTo>
                  <a:pt x="82" y="46"/>
                  <a:pt x="82" y="46"/>
                  <a:pt x="82" y="46"/>
                </a:cubicBezTo>
                <a:cubicBezTo>
                  <a:pt x="160" y="123"/>
                  <a:pt x="160" y="123"/>
                  <a:pt x="160" y="123"/>
                </a:cubicBezTo>
                <a:lnTo>
                  <a:pt x="134" y="148"/>
                </a:lnTo>
                <a:close/>
                <a:moveTo>
                  <a:pt x="297" y="568"/>
                </a:moveTo>
                <a:cubicBezTo>
                  <a:pt x="292" y="574"/>
                  <a:pt x="291" y="582"/>
                  <a:pt x="293" y="588"/>
                </a:cubicBezTo>
                <a:cubicBezTo>
                  <a:pt x="314" y="636"/>
                  <a:pt x="303" y="691"/>
                  <a:pt x="266" y="728"/>
                </a:cubicBezTo>
                <a:cubicBezTo>
                  <a:pt x="242" y="752"/>
                  <a:pt x="210" y="765"/>
                  <a:pt x="176" y="765"/>
                </a:cubicBezTo>
                <a:cubicBezTo>
                  <a:pt x="169" y="765"/>
                  <a:pt x="161" y="765"/>
                  <a:pt x="154" y="763"/>
                </a:cubicBezTo>
                <a:cubicBezTo>
                  <a:pt x="202" y="715"/>
                  <a:pt x="202" y="715"/>
                  <a:pt x="202" y="715"/>
                </a:cubicBezTo>
                <a:cubicBezTo>
                  <a:pt x="205" y="712"/>
                  <a:pt x="207" y="707"/>
                  <a:pt x="207" y="702"/>
                </a:cubicBezTo>
                <a:cubicBezTo>
                  <a:pt x="207" y="625"/>
                  <a:pt x="207" y="625"/>
                  <a:pt x="207" y="625"/>
                </a:cubicBezTo>
                <a:cubicBezTo>
                  <a:pt x="207" y="615"/>
                  <a:pt x="199" y="607"/>
                  <a:pt x="189" y="607"/>
                </a:cubicBezTo>
                <a:cubicBezTo>
                  <a:pt x="112" y="607"/>
                  <a:pt x="112" y="607"/>
                  <a:pt x="112" y="607"/>
                </a:cubicBezTo>
                <a:cubicBezTo>
                  <a:pt x="107" y="607"/>
                  <a:pt x="103" y="609"/>
                  <a:pt x="99" y="612"/>
                </a:cubicBezTo>
                <a:cubicBezTo>
                  <a:pt x="51" y="661"/>
                  <a:pt x="51" y="661"/>
                  <a:pt x="51" y="661"/>
                </a:cubicBezTo>
                <a:cubicBezTo>
                  <a:pt x="44" y="620"/>
                  <a:pt x="56" y="578"/>
                  <a:pt x="86" y="548"/>
                </a:cubicBezTo>
                <a:cubicBezTo>
                  <a:pt x="110" y="524"/>
                  <a:pt x="142" y="511"/>
                  <a:pt x="176" y="511"/>
                </a:cubicBezTo>
                <a:cubicBezTo>
                  <a:pt x="193" y="511"/>
                  <a:pt x="210" y="514"/>
                  <a:pt x="226" y="521"/>
                </a:cubicBezTo>
                <a:cubicBezTo>
                  <a:pt x="233" y="524"/>
                  <a:pt x="241" y="522"/>
                  <a:pt x="246" y="517"/>
                </a:cubicBezTo>
                <a:cubicBezTo>
                  <a:pt x="528" y="235"/>
                  <a:pt x="528" y="235"/>
                  <a:pt x="528" y="235"/>
                </a:cubicBezTo>
                <a:cubicBezTo>
                  <a:pt x="533" y="230"/>
                  <a:pt x="535" y="222"/>
                  <a:pt x="532" y="215"/>
                </a:cubicBezTo>
                <a:cubicBezTo>
                  <a:pt x="512" y="167"/>
                  <a:pt x="522" y="112"/>
                  <a:pt x="559" y="75"/>
                </a:cubicBezTo>
                <a:cubicBezTo>
                  <a:pt x="583" y="51"/>
                  <a:pt x="615" y="38"/>
                  <a:pt x="649" y="38"/>
                </a:cubicBezTo>
                <a:cubicBezTo>
                  <a:pt x="657" y="38"/>
                  <a:pt x="664" y="39"/>
                  <a:pt x="671" y="40"/>
                </a:cubicBezTo>
                <a:cubicBezTo>
                  <a:pt x="623" y="88"/>
                  <a:pt x="623" y="88"/>
                  <a:pt x="623" y="88"/>
                </a:cubicBezTo>
                <a:cubicBezTo>
                  <a:pt x="620" y="92"/>
                  <a:pt x="618" y="96"/>
                  <a:pt x="618" y="101"/>
                </a:cubicBezTo>
                <a:cubicBezTo>
                  <a:pt x="618" y="178"/>
                  <a:pt x="618" y="178"/>
                  <a:pt x="618" y="178"/>
                </a:cubicBezTo>
                <a:cubicBezTo>
                  <a:pt x="618" y="188"/>
                  <a:pt x="626" y="196"/>
                  <a:pt x="636" y="196"/>
                </a:cubicBezTo>
                <a:cubicBezTo>
                  <a:pt x="713" y="196"/>
                  <a:pt x="713" y="196"/>
                  <a:pt x="713" y="196"/>
                </a:cubicBezTo>
                <a:cubicBezTo>
                  <a:pt x="718" y="196"/>
                  <a:pt x="723" y="195"/>
                  <a:pt x="726" y="191"/>
                </a:cubicBezTo>
                <a:cubicBezTo>
                  <a:pt x="774" y="143"/>
                  <a:pt x="774" y="143"/>
                  <a:pt x="774" y="143"/>
                </a:cubicBezTo>
                <a:cubicBezTo>
                  <a:pt x="782" y="183"/>
                  <a:pt x="769" y="225"/>
                  <a:pt x="739" y="255"/>
                </a:cubicBezTo>
                <a:cubicBezTo>
                  <a:pt x="715" y="279"/>
                  <a:pt x="683" y="293"/>
                  <a:pt x="649" y="293"/>
                </a:cubicBezTo>
                <a:cubicBezTo>
                  <a:pt x="632" y="293"/>
                  <a:pt x="615" y="289"/>
                  <a:pt x="599" y="283"/>
                </a:cubicBezTo>
                <a:cubicBezTo>
                  <a:pt x="593" y="280"/>
                  <a:pt x="585" y="281"/>
                  <a:pt x="579" y="286"/>
                </a:cubicBezTo>
                <a:lnTo>
                  <a:pt x="297" y="568"/>
                </a:lnTo>
                <a:close/>
                <a:moveTo>
                  <a:pt x="766" y="755"/>
                </a:moveTo>
                <a:cubicBezTo>
                  <a:pt x="752" y="768"/>
                  <a:pt x="728" y="768"/>
                  <a:pt x="714" y="755"/>
                </a:cubicBezTo>
                <a:cubicBezTo>
                  <a:pt x="560" y="600"/>
                  <a:pt x="560" y="600"/>
                  <a:pt x="560" y="600"/>
                </a:cubicBezTo>
                <a:cubicBezTo>
                  <a:pt x="611" y="549"/>
                  <a:pt x="611" y="549"/>
                  <a:pt x="611" y="549"/>
                </a:cubicBezTo>
                <a:cubicBezTo>
                  <a:pt x="766" y="703"/>
                  <a:pt x="766" y="703"/>
                  <a:pt x="766" y="703"/>
                </a:cubicBezTo>
                <a:cubicBezTo>
                  <a:pt x="773" y="710"/>
                  <a:pt x="776" y="719"/>
                  <a:pt x="776" y="729"/>
                </a:cubicBezTo>
                <a:cubicBezTo>
                  <a:pt x="776" y="739"/>
                  <a:pt x="773" y="748"/>
                  <a:pt x="766" y="75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vert="horz" wrap="square" lIns="112542" tIns="56271" rIns="112542" bIns="56271" numCol="1" anchor="t" anchorCtr="0" compatLnSpc="1">
            <a:prstTxWarp prst="textNoShape">
              <a:avLst/>
            </a:prstTxWarp>
          </a:bodyPr>
          <a:lstStyle/>
          <a:p>
            <a:endParaRPr lang="en-US" sz="2954">
              <a:latin typeface="Klaus FY" panose="02000506030000020004" pitchFamily="50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643DAC5-A940-4BC4-A7DE-7FDDFB9D28FA}"/>
              </a:ext>
            </a:extLst>
          </p:cNvPr>
          <p:cNvGrpSpPr/>
          <p:nvPr/>
        </p:nvGrpSpPr>
        <p:grpSpPr>
          <a:xfrm>
            <a:off x="-3346180" y="4724357"/>
            <a:ext cx="512055" cy="512053"/>
            <a:chOff x="-657304" y="4832303"/>
            <a:chExt cx="554726" cy="554724"/>
          </a:xfrm>
        </p:grpSpPr>
        <p:sp>
          <p:nvSpPr>
            <p:cNvPr id="77" name="Oval 35">
              <a:extLst>
                <a:ext uri="{FF2B5EF4-FFF2-40B4-BE49-F238E27FC236}">
                  <a16:creationId xmlns:a16="http://schemas.microsoft.com/office/drawing/2014/main" id="{5858436D-7D2A-4905-88EB-3F57EDEB5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57304" y="4832303"/>
              <a:ext cx="554726" cy="554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en-US" sz="2954">
                <a:latin typeface="Klaus FY" panose="02000506030000020004" pitchFamily="50" charset="0"/>
              </a:endParaRPr>
            </a:p>
          </p:txBody>
        </p:sp>
        <p:grpSp>
          <p:nvGrpSpPr>
            <p:cNvPr id="70" name="Group 8">
              <a:extLst>
                <a:ext uri="{FF2B5EF4-FFF2-40B4-BE49-F238E27FC236}">
                  <a16:creationId xmlns:a16="http://schemas.microsoft.com/office/drawing/2014/main" id="{A5740E61-B0A5-4BD4-9253-06E933308DC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-534864" y="4926203"/>
              <a:ext cx="309847" cy="335939"/>
              <a:chOff x="2853" y="1431"/>
              <a:chExt cx="190" cy="206"/>
            </a:xfrm>
          </p:grpSpPr>
          <p:sp>
            <p:nvSpPr>
              <p:cNvPr id="71" name="Freeform 9">
                <a:extLst>
                  <a:ext uri="{FF2B5EF4-FFF2-40B4-BE49-F238E27FC236}">
                    <a16:creationId xmlns:a16="http://schemas.microsoft.com/office/drawing/2014/main" id="{2B3DDF80-8569-4808-9D8B-B925F889B7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1450"/>
                <a:ext cx="84" cy="0"/>
              </a:xfrm>
              <a:custGeom>
                <a:avLst/>
                <a:gdLst>
                  <a:gd name="T0" fmla="*/ 0 w 785"/>
                  <a:gd name="T1" fmla="*/ 0 w 785"/>
                  <a:gd name="T2" fmla="*/ 785 w 78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85">
                    <a:moveTo>
                      <a:pt x="0" y="0"/>
                    </a:moveTo>
                    <a:lnTo>
                      <a:pt x="0" y="0"/>
                    </a:lnTo>
                    <a:lnTo>
                      <a:pt x="785" y="0"/>
                    </a:lnTo>
                  </a:path>
                </a:pathLst>
              </a:custGeom>
              <a:noFill/>
              <a:ln w="6350" cap="rnd">
                <a:solidFill>
                  <a:srgbClr val="FEFEF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12542" tIns="56271" rIns="112542" bIns="5627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954">
                  <a:latin typeface="Klaus FY" panose="02000506030000020004" pitchFamily="50" charset="0"/>
                </a:endParaRPr>
              </a:p>
            </p:txBody>
          </p:sp>
          <p:sp>
            <p:nvSpPr>
              <p:cNvPr id="72" name="Freeform 10">
                <a:extLst>
                  <a:ext uri="{FF2B5EF4-FFF2-40B4-BE49-F238E27FC236}">
                    <a16:creationId xmlns:a16="http://schemas.microsoft.com/office/drawing/2014/main" id="{C1B16515-B34C-4795-8A45-422A69B742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3" y="1450"/>
                <a:ext cx="190" cy="187"/>
              </a:xfrm>
              <a:custGeom>
                <a:avLst/>
                <a:gdLst>
                  <a:gd name="T0" fmla="*/ 1427 w 1778"/>
                  <a:gd name="T1" fmla="*/ 0 h 1745"/>
                  <a:gd name="T2" fmla="*/ 1427 w 1778"/>
                  <a:gd name="T3" fmla="*/ 0 h 1745"/>
                  <a:gd name="T4" fmla="*/ 1778 w 1778"/>
                  <a:gd name="T5" fmla="*/ 0 h 1745"/>
                  <a:gd name="T6" fmla="*/ 1778 w 1778"/>
                  <a:gd name="T7" fmla="*/ 1745 h 1745"/>
                  <a:gd name="T8" fmla="*/ 0 w 1778"/>
                  <a:gd name="T9" fmla="*/ 1745 h 1745"/>
                  <a:gd name="T10" fmla="*/ 0 w 1778"/>
                  <a:gd name="T11" fmla="*/ 0 h 1745"/>
                  <a:gd name="T12" fmla="*/ 350 w 1778"/>
                  <a:gd name="T13" fmla="*/ 0 h 17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78" h="1745">
                    <a:moveTo>
                      <a:pt x="1427" y="0"/>
                    </a:moveTo>
                    <a:lnTo>
                      <a:pt x="1427" y="0"/>
                    </a:lnTo>
                    <a:lnTo>
                      <a:pt x="1778" y="0"/>
                    </a:lnTo>
                    <a:lnTo>
                      <a:pt x="1778" y="1745"/>
                    </a:lnTo>
                    <a:lnTo>
                      <a:pt x="0" y="1745"/>
                    </a:lnTo>
                    <a:lnTo>
                      <a:pt x="0" y="0"/>
                    </a:lnTo>
                    <a:lnTo>
                      <a:pt x="350" y="0"/>
                    </a:lnTo>
                  </a:path>
                </a:pathLst>
              </a:custGeom>
              <a:noFill/>
              <a:ln w="6350" cap="rnd">
                <a:solidFill>
                  <a:srgbClr val="FEFEF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12542" tIns="56271" rIns="112542" bIns="5627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954" dirty="0">
                  <a:latin typeface="Klaus FY" panose="02000506030000020004" pitchFamily="50" charset="0"/>
                </a:endParaRPr>
              </a:p>
            </p:txBody>
          </p:sp>
          <p:sp>
            <p:nvSpPr>
              <p:cNvPr id="73" name="Freeform 11">
                <a:extLst>
                  <a:ext uri="{FF2B5EF4-FFF2-40B4-BE49-F238E27FC236}">
                    <a16:creationId xmlns:a16="http://schemas.microsoft.com/office/drawing/2014/main" id="{148A81A8-421D-46F3-BB7D-8503347C48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3" y="1494"/>
                <a:ext cx="190" cy="0"/>
              </a:xfrm>
              <a:custGeom>
                <a:avLst/>
                <a:gdLst>
                  <a:gd name="T0" fmla="*/ 0 w 1778"/>
                  <a:gd name="T1" fmla="*/ 0 w 1778"/>
                  <a:gd name="T2" fmla="*/ 1778 w 177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778">
                    <a:moveTo>
                      <a:pt x="0" y="0"/>
                    </a:moveTo>
                    <a:lnTo>
                      <a:pt x="0" y="0"/>
                    </a:lnTo>
                    <a:lnTo>
                      <a:pt x="1778" y="0"/>
                    </a:lnTo>
                  </a:path>
                </a:pathLst>
              </a:custGeom>
              <a:noFill/>
              <a:ln w="6350" cap="rnd">
                <a:solidFill>
                  <a:srgbClr val="FEFEF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12542" tIns="56271" rIns="112542" bIns="5627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954" dirty="0">
                  <a:latin typeface="Klaus FY" panose="02000506030000020004" pitchFamily="50" charset="0"/>
                </a:endParaRPr>
              </a:p>
            </p:txBody>
          </p:sp>
          <p:sp>
            <p:nvSpPr>
              <p:cNvPr id="74" name="Freeform 12">
                <a:extLst>
                  <a:ext uri="{FF2B5EF4-FFF2-40B4-BE49-F238E27FC236}">
                    <a16:creationId xmlns:a16="http://schemas.microsoft.com/office/drawing/2014/main" id="{E81F9BAF-7A1A-4297-9DED-A916017893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0" y="1431"/>
                <a:ext cx="16" cy="38"/>
              </a:xfrm>
              <a:custGeom>
                <a:avLst/>
                <a:gdLst>
                  <a:gd name="T0" fmla="*/ 0 w 146"/>
                  <a:gd name="T1" fmla="*/ 73 h 356"/>
                  <a:gd name="T2" fmla="*/ 0 w 146"/>
                  <a:gd name="T3" fmla="*/ 73 h 356"/>
                  <a:gd name="T4" fmla="*/ 73 w 146"/>
                  <a:gd name="T5" fmla="*/ 0 h 356"/>
                  <a:gd name="T6" fmla="*/ 146 w 146"/>
                  <a:gd name="T7" fmla="*/ 73 h 356"/>
                  <a:gd name="T8" fmla="*/ 146 w 146"/>
                  <a:gd name="T9" fmla="*/ 283 h 356"/>
                  <a:gd name="T10" fmla="*/ 73 w 146"/>
                  <a:gd name="T11" fmla="*/ 356 h 356"/>
                  <a:gd name="T12" fmla="*/ 0 w 146"/>
                  <a:gd name="T13" fmla="*/ 283 h 356"/>
                  <a:gd name="T14" fmla="*/ 0 w 146"/>
                  <a:gd name="T15" fmla="*/ 73 h 356"/>
                  <a:gd name="T16" fmla="*/ 0 w 146"/>
                  <a:gd name="T17" fmla="*/ 73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6" h="356">
                    <a:moveTo>
                      <a:pt x="0" y="73"/>
                    </a:moveTo>
                    <a:lnTo>
                      <a:pt x="0" y="73"/>
                    </a:lnTo>
                    <a:cubicBezTo>
                      <a:pt x="0" y="33"/>
                      <a:pt x="32" y="0"/>
                      <a:pt x="73" y="0"/>
                    </a:cubicBezTo>
                    <a:cubicBezTo>
                      <a:pt x="113" y="0"/>
                      <a:pt x="146" y="33"/>
                      <a:pt x="146" y="73"/>
                    </a:cubicBezTo>
                    <a:lnTo>
                      <a:pt x="146" y="283"/>
                    </a:lnTo>
                    <a:cubicBezTo>
                      <a:pt x="146" y="323"/>
                      <a:pt x="113" y="356"/>
                      <a:pt x="73" y="356"/>
                    </a:cubicBezTo>
                    <a:cubicBezTo>
                      <a:pt x="32" y="356"/>
                      <a:pt x="0" y="323"/>
                      <a:pt x="0" y="283"/>
                    </a:cubicBezTo>
                    <a:lnTo>
                      <a:pt x="0" y="73"/>
                    </a:lnTo>
                    <a:lnTo>
                      <a:pt x="0" y="73"/>
                    </a:lnTo>
                    <a:close/>
                  </a:path>
                </a:pathLst>
              </a:custGeom>
              <a:noFill/>
              <a:ln w="6350" cap="rnd">
                <a:solidFill>
                  <a:srgbClr val="FEFEF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12542" tIns="56271" rIns="112542" bIns="5627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954">
                  <a:latin typeface="Klaus FY" panose="02000506030000020004" pitchFamily="50" charset="0"/>
                </a:endParaRPr>
              </a:p>
            </p:txBody>
          </p:sp>
          <p:sp>
            <p:nvSpPr>
              <p:cNvPr id="75" name="Freeform 13">
                <a:extLst>
                  <a:ext uri="{FF2B5EF4-FFF2-40B4-BE49-F238E27FC236}">
                    <a16:creationId xmlns:a16="http://schemas.microsoft.com/office/drawing/2014/main" id="{DDA04B05-0E30-4FBF-9E4E-C67AB119F8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0" y="1431"/>
                <a:ext cx="15" cy="38"/>
              </a:xfrm>
              <a:custGeom>
                <a:avLst/>
                <a:gdLst>
                  <a:gd name="T0" fmla="*/ 0 w 146"/>
                  <a:gd name="T1" fmla="*/ 73 h 356"/>
                  <a:gd name="T2" fmla="*/ 0 w 146"/>
                  <a:gd name="T3" fmla="*/ 73 h 356"/>
                  <a:gd name="T4" fmla="*/ 73 w 146"/>
                  <a:gd name="T5" fmla="*/ 0 h 356"/>
                  <a:gd name="T6" fmla="*/ 146 w 146"/>
                  <a:gd name="T7" fmla="*/ 73 h 356"/>
                  <a:gd name="T8" fmla="*/ 146 w 146"/>
                  <a:gd name="T9" fmla="*/ 283 h 356"/>
                  <a:gd name="T10" fmla="*/ 73 w 146"/>
                  <a:gd name="T11" fmla="*/ 356 h 356"/>
                  <a:gd name="T12" fmla="*/ 0 w 146"/>
                  <a:gd name="T13" fmla="*/ 283 h 356"/>
                  <a:gd name="T14" fmla="*/ 0 w 146"/>
                  <a:gd name="T15" fmla="*/ 73 h 356"/>
                  <a:gd name="T16" fmla="*/ 0 w 146"/>
                  <a:gd name="T17" fmla="*/ 73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6" h="356">
                    <a:moveTo>
                      <a:pt x="0" y="73"/>
                    </a:moveTo>
                    <a:lnTo>
                      <a:pt x="0" y="73"/>
                    </a:lnTo>
                    <a:cubicBezTo>
                      <a:pt x="0" y="33"/>
                      <a:pt x="32" y="0"/>
                      <a:pt x="73" y="0"/>
                    </a:cubicBezTo>
                    <a:cubicBezTo>
                      <a:pt x="113" y="0"/>
                      <a:pt x="146" y="33"/>
                      <a:pt x="146" y="73"/>
                    </a:cubicBezTo>
                    <a:lnTo>
                      <a:pt x="146" y="283"/>
                    </a:lnTo>
                    <a:cubicBezTo>
                      <a:pt x="146" y="323"/>
                      <a:pt x="113" y="356"/>
                      <a:pt x="73" y="356"/>
                    </a:cubicBezTo>
                    <a:cubicBezTo>
                      <a:pt x="32" y="356"/>
                      <a:pt x="0" y="323"/>
                      <a:pt x="0" y="283"/>
                    </a:cubicBezTo>
                    <a:lnTo>
                      <a:pt x="0" y="73"/>
                    </a:lnTo>
                    <a:lnTo>
                      <a:pt x="0" y="73"/>
                    </a:lnTo>
                    <a:close/>
                  </a:path>
                </a:pathLst>
              </a:custGeom>
              <a:noFill/>
              <a:ln w="6350" cap="rnd">
                <a:solidFill>
                  <a:srgbClr val="FEFEF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12542" tIns="56271" rIns="112542" bIns="5627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954">
                  <a:latin typeface="Klaus FY" panose="02000506030000020004" pitchFamily="50" charset="0"/>
                </a:endParaRPr>
              </a:p>
            </p:txBody>
          </p:sp>
          <p:sp>
            <p:nvSpPr>
              <p:cNvPr id="76" name="Freeform 14">
                <a:extLst>
                  <a:ext uri="{FF2B5EF4-FFF2-40B4-BE49-F238E27FC236}">
                    <a16:creationId xmlns:a16="http://schemas.microsoft.com/office/drawing/2014/main" id="{CC7FA0B0-E95E-4B08-8749-52C0ACEAE4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2" y="1520"/>
                <a:ext cx="112" cy="93"/>
              </a:xfrm>
              <a:custGeom>
                <a:avLst/>
                <a:gdLst>
                  <a:gd name="T0" fmla="*/ 0 w 1040"/>
                  <a:gd name="T1" fmla="*/ 554 h 863"/>
                  <a:gd name="T2" fmla="*/ 0 w 1040"/>
                  <a:gd name="T3" fmla="*/ 554 h 863"/>
                  <a:gd name="T4" fmla="*/ 346 w 1040"/>
                  <a:gd name="T5" fmla="*/ 863 h 863"/>
                  <a:gd name="T6" fmla="*/ 1040 w 1040"/>
                  <a:gd name="T7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0" h="863">
                    <a:moveTo>
                      <a:pt x="0" y="554"/>
                    </a:moveTo>
                    <a:lnTo>
                      <a:pt x="0" y="554"/>
                    </a:lnTo>
                    <a:lnTo>
                      <a:pt x="346" y="863"/>
                    </a:lnTo>
                    <a:lnTo>
                      <a:pt x="1040" y="0"/>
                    </a:lnTo>
                  </a:path>
                </a:pathLst>
              </a:custGeom>
              <a:noFill/>
              <a:ln w="6350" cap="rnd">
                <a:solidFill>
                  <a:srgbClr val="FEFEF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12542" tIns="56271" rIns="112542" bIns="5627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954" dirty="0">
                  <a:latin typeface="Klaus FY" panose="02000506030000020004" pitchFamily="50" charset="0"/>
                </a:endParaRPr>
              </a:p>
            </p:txBody>
          </p:sp>
        </p:grp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A23AD13-AEF2-47E5-820C-EAF5C1CD8FB3}"/>
              </a:ext>
            </a:extLst>
          </p:cNvPr>
          <p:cNvGrpSpPr/>
          <p:nvPr/>
        </p:nvGrpSpPr>
        <p:grpSpPr>
          <a:xfrm>
            <a:off x="-3381121" y="5283729"/>
            <a:ext cx="537962" cy="540807"/>
            <a:chOff x="776288" y="2444750"/>
            <a:chExt cx="600075" cy="603250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A7EB7526-667A-4C59-80E9-AF1E8E0F1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288" y="2444750"/>
              <a:ext cx="600075" cy="603250"/>
            </a:xfrm>
            <a:prstGeom prst="ellipse">
              <a:avLst/>
            </a:prstGeom>
            <a:solidFill>
              <a:srgbClr val="0033A0"/>
            </a:solidFill>
            <a:ln>
              <a:noFill/>
            </a:ln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en-US" sz="2954">
                <a:latin typeface="Klaus FY" panose="02000506030000020004" pitchFamily="50" charset="0"/>
              </a:endParaRPr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EDF0C96B-C1C9-41BE-9645-72EC8E96E3B0}"/>
                </a:ext>
              </a:extLst>
            </p:cNvPr>
            <p:cNvGrpSpPr/>
            <p:nvPr/>
          </p:nvGrpSpPr>
          <p:grpSpPr>
            <a:xfrm>
              <a:off x="862013" y="2624931"/>
              <a:ext cx="430213" cy="242888"/>
              <a:chOff x="862013" y="2847975"/>
              <a:chExt cx="430213" cy="242888"/>
            </a:xfrm>
          </p:grpSpPr>
          <p:sp>
            <p:nvSpPr>
              <p:cNvPr id="82" name="Freeform 23">
                <a:extLst>
                  <a:ext uri="{FF2B5EF4-FFF2-40B4-BE49-F238E27FC236}">
                    <a16:creationId xmlns:a16="http://schemas.microsoft.com/office/drawing/2014/main" id="{698B443C-B581-44BC-BDEA-CCF86512A19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57263" y="2847975"/>
                <a:ext cx="334963" cy="242888"/>
              </a:xfrm>
              <a:custGeom>
                <a:avLst/>
                <a:gdLst>
                  <a:gd name="T0" fmla="*/ 191 w 197"/>
                  <a:gd name="T1" fmla="*/ 72 h 143"/>
                  <a:gd name="T2" fmla="*/ 184 w 197"/>
                  <a:gd name="T3" fmla="*/ 72 h 143"/>
                  <a:gd name="T4" fmla="*/ 172 w 197"/>
                  <a:gd name="T5" fmla="*/ 43 h 143"/>
                  <a:gd name="T6" fmla="*/ 157 w 197"/>
                  <a:gd name="T7" fmla="*/ 31 h 143"/>
                  <a:gd name="T8" fmla="*/ 126 w 197"/>
                  <a:gd name="T9" fmla="*/ 31 h 143"/>
                  <a:gd name="T10" fmla="*/ 126 w 197"/>
                  <a:gd name="T11" fmla="*/ 2 h 143"/>
                  <a:gd name="T12" fmla="*/ 123 w 197"/>
                  <a:gd name="T13" fmla="*/ 0 h 143"/>
                  <a:gd name="T14" fmla="*/ 2 w 197"/>
                  <a:gd name="T15" fmla="*/ 0 h 143"/>
                  <a:gd name="T16" fmla="*/ 0 w 197"/>
                  <a:gd name="T17" fmla="*/ 2 h 143"/>
                  <a:gd name="T18" fmla="*/ 0 w 197"/>
                  <a:gd name="T19" fmla="*/ 122 h 143"/>
                  <a:gd name="T20" fmla="*/ 2 w 197"/>
                  <a:gd name="T21" fmla="*/ 125 h 143"/>
                  <a:gd name="T22" fmla="*/ 19 w 197"/>
                  <a:gd name="T23" fmla="*/ 125 h 143"/>
                  <a:gd name="T24" fmla="*/ 39 w 197"/>
                  <a:gd name="T25" fmla="*/ 143 h 143"/>
                  <a:gd name="T26" fmla="*/ 60 w 197"/>
                  <a:gd name="T27" fmla="*/ 125 h 143"/>
                  <a:gd name="T28" fmla="*/ 138 w 197"/>
                  <a:gd name="T29" fmla="*/ 125 h 143"/>
                  <a:gd name="T30" fmla="*/ 159 w 197"/>
                  <a:gd name="T31" fmla="*/ 143 h 143"/>
                  <a:gd name="T32" fmla="*/ 180 w 197"/>
                  <a:gd name="T33" fmla="*/ 125 h 143"/>
                  <a:gd name="T34" fmla="*/ 191 w 197"/>
                  <a:gd name="T35" fmla="*/ 125 h 143"/>
                  <a:gd name="T36" fmla="*/ 197 w 197"/>
                  <a:gd name="T37" fmla="*/ 119 h 143"/>
                  <a:gd name="T38" fmla="*/ 197 w 197"/>
                  <a:gd name="T39" fmla="*/ 78 h 143"/>
                  <a:gd name="T40" fmla="*/ 191 w 197"/>
                  <a:gd name="T41" fmla="*/ 72 h 143"/>
                  <a:gd name="T42" fmla="*/ 157 w 197"/>
                  <a:gd name="T43" fmla="*/ 36 h 143"/>
                  <a:gd name="T44" fmla="*/ 168 w 197"/>
                  <a:gd name="T45" fmla="*/ 44 h 143"/>
                  <a:gd name="T46" fmla="*/ 179 w 197"/>
                  <a:gd name="T47" fmla="*/ 72 h 143"/>
                  <a:gd name="T48" fmla="*/ 126 w 197"/>
                  <a:gd name="T49" fmla="*/ 72 h 143"/>
                  <a:gd name="T50" fmla="*/ 126 w 197"/>
                  <a:gd name="T51" fmla="*/ 36 h 143"/>
                  <a:gd name="T52" fmla="*/ 157 w 197"/>
                  <a:gd name="T53" fmla="*/ 36 h 143"/>
                  <a:gd name="T54" fmla="*/ 4 w 197"/>
                  <a:gd name="T55" fmla="*/ 4 h 143"/>
                  <a:gd name="T56" fmla="*/ 121 w 197"/>
                  <a:gd name="T57" fmla="*/ 4 h 143"/>
                  <a:gd name="T58" fmla="*/ 121 w 197"/>
                  <a:gd name="T59" fmla="*/ 120 h 143"/>
                  <a:gd name="T60" fmla="*/ 60 w 197"/>
                  <a:gd name="T61" fmla="*/ 120 h 143"/>
                  <a:gd name="T62" fmla="*/ 39 w 197"/>
                  <a:gd name="T63" fmla="*/ 101 h 143"/>
                  <a:gd name="T64" fmla="*/ 19 w 197"/>
                  <a:gd name="T65" fmla="*/ 120 h 143"/>
                  <a:gd name="T66" fmla="*/ 4 w 197"/>
                  <a:gd name="T67" fmla="*/ 120 h 143"/>
                  <a:gd name="T68" fmla="*/ 4 w 197"/>
                  <a:gd name="T69" fmla="*/ 4 h 143"/>
                  <a:gd name="T70" fmla="*/ 39 w 197"/>
                  <a:gd name="T71" fmla="*/ 139 h 143"/>
                  <a:gd name="T72" fmla="*/ 23 w 197"/>
                  <a:gd name="T73" fmla="*/ 122 h 143"/>
                  <a:gd name="T74" fmla="*/ 39 w 197"/>
                  <a:gd name="T75" fmla="*/ 106 h 143"/>
                  <a:gd name="T76" fmla="*/ 56 w 197"/>
                  <a:gd name="T77" fmla="*/ 122 h 143"/>
                  <a:gd name="T78" fmla="*/ 39 w 197"/>
                  <a:gd name="T79" fmla="*/ 139 h 143"/>
                  <a:gd name="T80" fmla="*/ 159 w 197"/>
                  <a:gd name="T81" fmla="*/ 139 h 143"/>
                  <a:gd name="T82" fmla="*/ 142 w 197"/>
                  <a:gd name="T83" fmla="*/ 122 h 143"/>
                  <a:gd name="T84" fmla="*/ 159 w 197"/>
                  <a:gd name="T85" fmla="*/ 106 h 143"/>
                  <a:gd name="T86" fmla="*/ 175 w 197"/>
                  <a:gd name="T87" fmla="*/ 122 h 143"/>
                  <a:gd name="T88" fmla="*/ 175 w 197"/>
                  <a:gd name="T89" fmla="*/ 122 h 143"/>
                  <a:gd name="T90" fmla="*/ 175 w 197"/>
                  <a:gd name="T91" fmla="*/ 123 h 143"/>
                  <a:gd name="T92" fmla="*/ 159 w 197"/>
                  <a:gd name="T93" fmla="*/ 139 h 143"/>
                  <a:gd name="T94" fmla="*/ 193 w 197"/>
                  <a:gd name="T95" fmla="*/ 119 h 143"/>
                  <a:gd name="T96" fmla="*/ 191 w 197"/>
                  <a:gd name="T97" fmla="*/ 120 h 143"/>
                  <a:gd name="T98" fmla="*/ 180 w 197"/>
                  <a:gd name="T99" fmla="*/ 120 h 143"/>
                  <a:gd name="T100" fmla="*/ 159 w 197"/>
                  <a:gd name="T101" fmla="*/ 101 h 143"/>
                  <a:gd name="T102" fmla="*/ 138 w 197"/>
                  <a:gd name="T103" fmla="*/ 120 h 143"/>
                  <a:gd name="T104" fmla="*/ 126 w 197"/>
                  <a:gd name="T105" fmla="*/ 120 h 143"/>
                  <a:gd name="T106" fmla="*/ 126 w 197"/>
                  <a:gd name="T107" fmla="*/ 77 h 143"/>
                  <a:gd name="T108" fmla="*/ 191 w 197"/>
                  <a:gd name="T109" fmla="*/ 77 h 143"/>
                  <a:gd name="T110" fmla="*/ 193 w 197"/>
                  <a:gd name="T111" fmla="*/ 78 h 143"/>
                  <a:gd name="T112" fmla="*/ 193 w 197"/>
                  <a:gd name="T113" fmla="*/ 119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7" h="143">
                    <a:moveTo>
                      <a:pt x="191" y="72"/>
                    </a:moveTo>
                    <a:cubicBezTo>
                      <a:pt x="184" y="72"/>
                      <a:pt x="184" y="72"/>
                      <a:pt x="184" y="72"/>
                    </a:cubicBezTo>
                    <a:cubicBezTo>
                      <a:pt x="181" y="65"/>
                      <a:pt x="172" y="43"/>
                      <a:pt x="172" y="43"/>
                    </a:cubicBezTo>
                    <a:cubicBezTo>
                      <a:pt x="169" y="36"/>
                      <a:pt x="163" y="31"/>
                      <a:pt x="157" y="31"/>
                    </a:cubicBezTo>
                    <a:cubicBezTo>
                      <a:pt x="126" y="31"/>
                      <a:pt x="126" y="31"/>
                      <a:pt x="126" y="31"/>
                    </a:cubicBezTo>
                    <a:cubicBezTo>
                      <a:pt x="126" y="2"/>
                      <a:pt x="126" y="2"/>
                      <a:pt x="126" y="2"/>
                    </a:cubicBezTo>
                    <a:cubicBezTo>
                      <a:pt x="126" y="1"/>
                      <a:pt x="125" y="0"/>
                      <a:pt x="12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3"/>
                      <a:pt x="1" y="125"/>
                      <a:pt x="2" y="125"/>
                    </a:cubicBezTo>
                    <a:cubicBezTo>
                      <a:pt x="19" y="125"/>
                      <a:pt x="19" y="125"/>
                      <a:pt x="19" y="125"/>
                    </a:cubicBezTo>
                    <a:cubicBezTo>
                      <a:pt x="20" y="135"/>
                      <a:pt x="29" y="143"/>
                      <a:pt x="39" y="143"/>
                    </a:cubicBezTo>
                    <a:cubicBezTo>
                      <a:pt x="50" y="143"/>
                      <a:pt x="59" y="135"/>
                      <a:pt x="60" y="125"/>
                    </a:cubicBezTo>
                    <a:cubicBezTo>
                      <a:pt x="138" y="125"/>
                      <a:pt x="138" y="125"/>
                      <a:pt x="138" y="125"/>
                    </a:cubicBezTo>
                    <a:cubicBezTo>
                      <a:pt x="139" y="135"/>
                      <a:pt x="148" y="143"/>
                      <a:pt x="159" y="143"/>
                    </a:cubicBezTo>
                    <a:cubicBezTo>
                      <a:pt x="170" y="143"/>
                      <a:pt x="178" y="135"/>
                      <a:pt x="180" y="125"/>
                    </a:cubicBezTo>
                    <a:cubicBezTo>
                      <a:pt x="191" y="125"/>
                      <a:pt x="191" y="125"/>
                      <a:pt x="191" y="125"/>
                    </a:cubicBezTo>
                    <a:cubicBezTo>
                      <a:pt x="195" y="125"/>
                      <a:pt x="197" y="122"/>
                      <a:pt x="197" y="119"/>
                    </a:cubicBezTo>
                    <a:cubicBezTo>
                      <a:pt x="197" y="78"/>
                      <a:pt x="197" y="78"/>
                      <a:pt x="197" y="78"/>
                    </a:cubicBezTo>
                    <a:cubicBezTo>
                      <a:pt x="197" y="75"/>
                      <a:pt x="195" y="72"/>
                      <a:pt x="191" y="72"/>
                    </a:cubicBezTo>
                    <a:close/>
                    <a:moveTo>
                      <a:pt x="157" y="36"/>
                    </a:moveTo>
                    <a:cubicBezTo>
                      <a:pt x="161" y="36"/>
                      <a:pt x="166" y="40"/>
                      <a:pt x="168" y="44"/>
                    </a:cubicBezTo>
                    <a:cubicBezTo>
                      <a:pt x="168" y="45"/>
                      <a:pt x="175" y="64"/>
                      <a:pt x="179" y="72"/>
                    </a:cubicBezTo>
                    <a:cubicBezTo>
                      <a:pt x="126" y="72"/>
                      <a:pt x="126" y="72"/>
                      <a:pt x="126" y="72"/>
                    </a:cubicBezTo>
                    <a:cubicBezTo>
                      <a:pt x="126" y="36"/>
                      <a:pt x="126" y="36"/>
                      <a:pt x="126" y="36"/>
                    </a:cubicBezTo>
                    <a:lnTo>
                      <a:pt x="157" y="36"/>
                    </a:lnTo>
                    <a:close/>
                    <a:moveTo>
                      <a:pt x="4" y="4"/>
                    </a:moveTo>
                    <a:cubicBezTo>
                      <a:pt x="121" y="4"/>
                      <a:pt x="121" y="4"/>
                      <a:pt x="121" y="4"/>
                    </a:cubicBezTo>
                    <a:cubicBezTo>
                      <a:pt x="121" y="120"/>
                      <a:pt x="121" y="120"/>
                      <a:pt x="121" y="120"/>
                    </a:cubicBezTo>
                    <a:cubicBezTo>
                      <a:pt x="60" y="120"/>
                      <a:pt x="60" y="120"/>
                      <a:pt x="60" y="120"/>
                    </a:cubicBezTo>
                    <a:cubicBezTo>
                      <a:pt x="59" y="109"/>
                      <a:pt x="50" y="101"/>
                      <a:pt x="39" y="101"/>
                    </a:cubicBezTo>
                    <a:cubicBezTo>
                      <a:pt x="29" y="101"/>
                      <a:pt x="20" y="109"/>
                      <a:pt x="19" y="120"/>
                    </a:cubicBezTo>
                    <a:cubicBezTo>
                      <a:pt x="4" y="120"/>
                      <a:pt x="4" y="120"/>
                      <a:pt x="4" y="120"/>
                    </a:cubicBezTo>
                    <a:lnTo>
                      <a:pt x="4" y="4"/>
                    </a:lnTo>
                    <a:close/>
                    <a:moveTo>
                      <a:pt x="39" y="139"/>
                    </a:moveTo>
                    <a:cubicBezTo>
                      <a:pt x="30" y="139"/>
                      <a:pt x="23" y="131"/>
                      <a:pt x="23" y="122"/>
                    </a:cubicBezTo>
                    <a:cubicBezTo>
                      <a:pt x="23" y="113"/>
                      <a:pt x="30" y="106"/>
                      <a:pt x="39" y="106"/>
                    </a:cubicBezTo>
                    <a:cubicBezTo>
                      <a:pt x="48" y="106"/>
                      <a:pt x="56" y="113"/>
                      <a:pt x="56" y="122"/>
                    </a:cubicBezTo>
                    <a:cubicBezTo>
                      <a:pt x="56" y="131"/>
                      <a:pt x="48" y="139"/>
                      <a:pt x="39" y="139"/>
                    </a:cubicBezTo>
                    <a:close/>
                    <a:moveTo>
                      <a:pt x="159" y="139"/>
                    </a:moveTo>
                    <a:cubicBezTo>
                      <a:pt x="150" y="139"/>
                      <a:pt x="142" y="131"/>
                      <a:pt x="142" y="122"/>
                    </a:cubicBezTo>
                    <a:cubicBezTo>
                      <a:pt x="142" y="113"/>
                      <a:pt x="150" y="106"/>
                      <a:pt x="159" y="106"/>
                    </a:cubicBezTo>
                    <a:cubicBezTo>
                      <a:pt x="168" y="106"/>
                      <a:pt x="175" y="113"/>
                      <a:pt x="175" y="122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75" y="122"/>
                      <a:pt x="175" y="122"/>
                      <a:pt x="175" y="123"/>
                    </a:cubicBezTo>
                    <a:cubicBezTo>
                      <a:pt x="175" y="131"/>
                      <a:pt x="168" y="139"/>
                      <a:pt x="159" y="139"/>
                    </a:cubicBezTo>
                    <a:close/>
                    <a:moveTo>
                      <a:pt x="193" y="119"/>
                    </a:moveTo>
                    <a:cubicBezTo>
                      <a:pt x="193" y="119"/>
                      <a:pt x="192" y="120"/>
                      <a:pt x="191" y="120"/>
                    </a:cubicBezTo>
                    <a:cubicBezTo>
                      <a:pt x="180" y="120"/>
                      <a:pt x="180" y="120"/>
                      <a:pt x="180" y="120"/>
                    </a:cubicBezTo>
                    <a:cubicBezTo>
                      <a:pt x="178" y="109"/>
                      <a:pt x="170" y="101"/>
                      <a:pt x="159" y="101"/>
                    </a:cubicBezTo>
                    <a:cubicBezTo>
                      <a:pt x="148" y="101"/>
                      <a:pt x="139" y="109"/>
                      <a:pt x="138" y="120"/>
                    </a:cubicBezTo>
                    <a:cubicBezTo>
                      <a:pt x="126" y="120"/>
                      <a:pt x="126" y="120"/>
                      <a:pt x="126" y="120"/>
                    </a:cubicBezTo>
                    <a:cubicBezTo>
                      <a:pt x="126" y="77"/>
                      <a:pt x="126" y="77"/>
                      <a:pt x="126" y="77"/>
                    </a:cubicBezTo>
                    <a:cubicBezTo>
                      <a:pt x="191" y="77"/>
                      <a:pt x="191" y="77"/>
                      <a:pt x="191" y="77"/>
                    </a:cubicBezTo>
                    <a:cubicBezTo>
                      <a:pt x="192" y="77"/>
                      <a:pt x="193" y="77"/>
                      <a:pt x="193" y="78"/>
                    </a:cubicBezTo>
                    <a:lnTo>
                      <a:pt x="193" y="1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12542" tIns="56271" rIns="112542" bIns="5627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954">
                  <a:latin typeface="Klaus FY" panose="02000506030000020004" pitchFamily="50" charset="0"/>
                </a:endParaRPr>
              </a:p>
            </p:txBody>
          </p:sp>
          <p:sp>
            <p:nvSpPr>
              <p:cNvPr id="83" name="Freeform 24">
                <a:extLst>
                  <a:ext uri="{FF2B5EF4-FFF2-40B4-BE49-F238E27FC236}">
                    <a16:creationId xmlns:a16="http://schemas.microsoft.com/office/drawing/2014/main" id="{6E9C713A-5BD2-475E-90A2-B185F3BE36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2013" y="2847975"/>
                <a:ext cx="76200" cy="7938"/>
              </a:xfrm>
              <a:custGeom>
                <a:avLst/>
                <a:gdLst>
                  <a:gd name="T0" fmla="*/ 42 w 45"/>
                  <a:gd name="T1" fmla="*/ 0 h 4"/>
                  <a:gd name="T2" fmla="*/ 3 w 45"/>
                  <a:gd name="T3" fmla="*/ 0 h 4"/>
                  <a:gd name="T4" fmla="*/ 0 w 45"/>
                  <a:gd name="T5" fmla="*/ 2 h 4"/>
                  <a:gd name="T6" fmla="*/ 3 w 45"/>
                  <a:gd name="T7" fmla="*/ 4 h 4"/>
                  <a:gd name="T8" fmla="*/ 42 w 45"/>
                  <a:gd name="T9" fmla="*/ 4 h 4"/>
                  <a:gd name="T10" fmla="*/ 45 w 45"/>
                  <a:gd name="T11" fmla="*/ 2 h 4"/>
                  <a:gd name="T12" fmla="*/ 42 w 45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4">
                    <a:moveTo>
                      <a:pt x="42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3" y="4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4" y="4"/>
                      <a:pt x="45" y="3"/>
                      <a:pt x="45" y="2"/>
                    </a:cubicBezTo>
                    <a:cubicBezTo>
                      <a:pt x="45" y="1"/>
                      <a:pt x="44" y="0"/>
                      <a:pt x="4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12542" tIns="56271" rIns="112542" bIns="5627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954">
                  <a:latin typeface="Klaus FY" panose="02000506030000020004" pitchFamily="50" charset="0"/>
                </a:endParaRPr>
              </a:p>
            </p:txBody>
          </p:sp>
          <p:sp>
            <p:nvSpPr>
              <p:cNvPr id="84" name="Freeform 25">
                <a:extLst>
                  <a:ext uri="{FF2B5EF4-FFF2-40B4-BE49-F238E27FC236}">
                    <a16:creationId xmlns:a16="http://schemas.microsoft.com/office/drawing/2014/main" id="{43A564FD-C12E-4FBC-B37F-275BE6ED0B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7888" y="2886075"/>
                <a:ext cx="60325" cy="6350"/>
              </a:xfrm>
              <a:custGeom>
                <a:avLst/>
                <a:gdLst>
                  <a:gd name="T0" fmla="*/ 32 w 35"/>
                  <a:gd name="T1" fmla="*/ 0 h 4"/>
                  <a:gd name="T2" fmla="*/ 2 w 35"/>
                  <a:gd name="T3" fmla="*/ 0 h 4"/>
                  <a:gd name="T4" fmla="*/ 0 w 35"/>
                  <a:gd name="T5" fmla="*/ 2 h 4"/>
                  <a:gd name="T6" fmla="*/ 2 w 35"/>
                  <a:gd name="T7" fmla="*/ 4 h 4"/>
                  <a:gd name="T8" fmla="*/ 32 w 35"/>
                  <a:gd name="T9" fmla="*/ 4 h 4"/>
                  <a:gd name="T10" fmla="*/ 35 w 35"/>
                  <a:gd name="T11" fmla="*/ 2 h 4"/>
                  <a:gd name="T12" fmla="*/ 32 w 35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4">
                    <a:moveTo>
                      <a:pt x="3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4" y="4"/>
                      <a:pt x="35" y="3"/>
                      <a:pt x="35" y="2"/>
                    </a:cubicBezTo>
                    <a:cubicBezTo>
                      <a:pt x="35" y="1"/>
                      <a:pt x="34" y="0"/>
                      <a:pt x="3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12542" tIns="56271" rIns="112542" bIns="5627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954">
                  <a:latin typeface="Klaus FY" panose="02000506030000020004" pitchFamily="50" charset="0"/>
                </a:endParaRPr>
              </a:p>
            </p:txBody>
          </p:sp>
          <p:sp>
            <p:nvSpPr>
              <p:cNvPr id="85" name="Freeform 26">
                <a:extLst>
                  <a:ext uri="{FF2B5EF4-FFF2-40B4-BE49-F238E27FC236}">
                    <a16:creationId xmlns:a16="http://schemas.microsoft.com/office/drawing/2014/main" id="{804290C2-40BB-4E3A-944D-87B3ACF277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5350" y="2922588"/>
                <a:ext cx="42863" cy="9525"/>
              </a:xfrm>
              <a:custGeom>
                <a:avLst/>
                <a:gdLst>
                  <a:gd name="T0" fmla="*/ 22 w 25"/>
                  <a:gd name="T1" fmla="*/ 0 h 5"/>
                  <a:gd name="T2" fmla="*/ 2 w 25"/>
                  <a:gd name="T3" fmla="*/ 0 h 5"/>
                  <a:gd name="T4" fmla="*/ 0 w 25"/>
                  <a:gd name="T5" fmla="*/ 2 h 5"/>
                  <a:gd name="T6" fmla="*/ 2 w 25"/>
                  <a:gd name="T7" fmla="*/ 5 h 5"/>
                  <a:gd name="T8" fmla="*/ 22 w 25"/>
                  <a:gd name="T9" fmla="*/ 5 h 5"/>
                  <a:gd name="T10" fmla="*/ 25 w 25"/>
                  <a:gd name="T11" fmla="*/ 2 h 5"/>
                  <a:gd name="T12" fmla="*/ 22 w 2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5">
                    <a:moveTo>
                      <a:pt x="2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5"/>
                      <a:pt x="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5"/>
                      <a:pt x="25" y="3"/>
                      <a:pt x="25" y="2"/>
                    </a:cubicBezTo>
                    <a:cubicBezTo>
                      <a:pt x="25" y="1"/>
                      <a:pt x="24" y="0"/>
                      <a:pt x="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12542" tIns="56271" rIns="112542" bIns="5627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954">
                  <a:latin typeface="Klaus FY" panose="02000506030000020004" pitchFamily="50" charset="0"/>
                </a:endParaRPr>
              </a:p>
            </p:txBody>
          </p:sp>
        </p:grp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8E50B05C-51BF-4CED-BB68-F2DDA1A6B2C2}"/>
              </a:ext>
            </a:extLst>
          </p:cNvPr>
          <p:cNvSpPr/>
          <p:nvPr/>
        </p:nvSpPr>
        <p:spPr>
          <a:xfrm>
            <a:off x="-2783630" y="4857723"/>
            <a:ext cx="1499227" cy="22728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defTabSz="1125416"/>
            <a:r>
              <a:rPr lang="en-US" sz="923" kern="0" dirty="0">
                <a:latin typeface="Klaus FY" panose="02000506030000020004" pitchFamily="50" charset="0"/>
              </a:rPr>
              <a:t>ready for implementation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0E81E33-51B8-4146-A38E-010D6D6E7C8A}"/>
              </a:ext>
            </a:extLst>
          </p:cNvPr>
          <p:cNvSpPr/>
          <p:nvPr/>
        </p:nvSpPr>
        <p:spPr>
          <a:xfrm>
            <a:off x="-2783630" y="4308237"/>
            <a:ext cx="1644250" cy="22728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</p:spPr>
        <p:txBody>
          <a:bodyPr rtlCol="0" anchor="t"/>
          <a:lstStyle/>
          <a:p>
            <a:r>
              <a:rPr lang="en-US" sz="923" dirty="0">
                <a:latin typeface="Klaus FY" panose="02000506030000020004" pitchFamily="50" charset="0"/>
              </a:rPr>
              <a:t>development / prototype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9DC1305-C8F8-47CC-B299-5F1A939BA645}"/>
              </a:ext>
            </a:extLst>
          </p:cNvPr>
          <p:cNvSpPr/>
          <p:nvPr/>
        </p:nvSpPr>
        <p:spPr>
          <a:xfrm>
            <a:off x="-2783630" y="3732214"/>
            <a:ext cx="1644250" cy="22728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</p:spPr>
        <p:txBody>
          <a:bodyPr rtlCol="0" anchor="t"/>
          <a:lstStyle/>
          <a:p>
            <a:r>
              <a:rPr lang="en-US" sz="923" dirty="0">
                <a:latin typeface="Klaus FY" panose="02000506030000020004" pitchFamily="50" charset="0"/>
              </a:rPr>
              <a:t>design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D0CB36B-7801-456C-8D5B-2E901179DB5C}"/>
              </a:ext>
            </a:extLst>
          </p:cNvPr>
          <p:cNvSpPr/>
          <p:nvPr/>
        </p:nvSpPr>
        <p:spPr>
          <a:xfrm>
            <a:off x="-2783630" y="3175519"/>
            <a:ext cx="1644250" cy="22728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</p:spPr>
        <p:txBody>
          <a:bodyPr rtlCol="0" anchor="t"/>
          <a:lstStyle/>
          <a:p>
            <a:r>
              <a:rPr lang="en-US" sz="923" dirty="0">
                <a:latin typeface="Klaus FY" panose="02000506030000020004" pitchFamily="50" charset="0"/>
              </a:rPr>
              <a:t>idea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B7A10AD-3946-4296-89F5-96A113495846}"/>
              </a:ext>
            </a:extLst>
          </p:cNvPr>
          <p:cNvSpPr txBox="1"/>
          <p:nvPr/>
        </p:nvSpPr>
        <p:spPr>
          <a:xfrm>
            <a:off x="229238" y="3203507"/>
            <a:ext cx="2209217" cy="27082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</p:spPr>
        <p:txBody>
          <a:bodyPr rtlCol="0" anchor="t"/>
          <a:lstStyle>
            <a:defPPr>
              <a:defRPr lang="nl-BE"/>
            </a:defPPr>
            <a:lvl1pPr marR="0" lvl="0" indent="0" defTabSz="121917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800" b="0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egreya Sans" pitchFamily="50" charset="0"/>
              </a:defRPr>
            </a:lvl1pPr>
          </a:lstStyle>
          <a:p>
            <a:r>
              <a:rPr lang="en-US" sz="1108" dirty="0">
                <a:solidFill>
                  <a:schemeClr val="tx1"/>
                </a:solidFill>
                <a:latin typeface="Klaus FY" panose="02000506030000020004" pitchFamily="50" charset="0"/>
              </a:rPr>
              <a:t>Select from table at the left</a:t>
            </a:r>
            <a:endParaRPr lang="en-US" sz="923" dirty="0">
              <a:solidFill>
                <a:schemeClr val="tx1"/>
              </a:solidFill>
              <a:latin typeface="Klaus FY" panose="02000506030000020004" pitchFamily="50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ACDAF0C-3909-4FFB-988C-F0B978340106}"/>
              </a:ext>
            </a:extLst>
          </p:cNvPr>
          <p:cNvSpPr txBox="1"/>
          <p:nvPr/>
        </p:nvSpPr>
        <p:spPr>
          <a:xfrm>
            <a:off x="5989664" y="4286672"/>
            <a:ext cx="2991325" cy="1249905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66462" tIns="33231" rIns="66462" bIns="66462" numCol="1" spcCol="1270" anchor="t" anchorCtr="0">
            <a:noAutofit/>
          </a:bodyPr>
          <a:lstStyle>
            <a:defPPr>
              <a:defRPr lang="nl-BE"/>
            </a:defPPr>
            <a:lvl1pPr marR="0" lvl="0" indent="0" defTabSz="888978" fontAlgn="auto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  <a:buClrTx/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57565A"/>
                </a:solidFill>
                <a:effectLst/>
                <a:uLnTx/>
                <a:uFillTx/>
                <a:latin typeface="Alegreya Sans" pitchFamily="50" charset="0"/>
              </a:defRPr>
            </a:lvl1pPr>
          </a:lstStyle>
          <a:p>
            <a:pPr marL="158265" indent="-158265">
              <a:buFont typeface="Arial" panose="020B0604020202020204" pitchFamily="34" charset="0"/>
              <a:buChar char="•"/>
              <a:defRPr/>
            </a:pPr>
            <a:r>
              <a:rPr lang="en-US" sz="1015" dirty="0">
                <a:solidFill>
                  <a:schemeClr val="tx1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Bullets, no long sentences</a:t>
            </a:r>
          </a:p>
          <a:p>
            <a:pPr marL="158265" indent="-158265">
              <a:buFont typeface="Arial" panose="020B0604020202020204" pitchFamily="34" charset="0"/>
              <a:buChar char="•"/>
              <a:defRPr/>
            </a:pPr>
            <a:r>
              <a:rPr lang="en-US" sz="1015" dirty="0">
                <a:solidFill>
                  <a:schemeClr val="tx1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Only </a:t>
            </a:r>
            <a:r>
              <a:rPr lang="en-US" sz="1015" b="1" dirty="0">
                <a:solidFill>
                  <a:schemeClr val="tx1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one or two </a:t>
            </a:r>
            <a:r>
              <a:rPr lang="en-US" sz="1015" dirty="0">
                <a:solidFill>
                  <a:schemeClr val="tx1"/>
                </a:solidFill>
                <a:latin typeface="Klaus FY" panose="02000506030000020004" pitchFamily="50" charset="0"/>
                <a:ea typeface="Helvetica Neue" charset="0"/>
                <a:cs typeface="Helvetica Neue" charset="0"/>
              </a:rPr>
              <a:t>of your ultimate / most complex achievements</a:t>
            </a:r>
          </a:p>
          <a:p>
            <a:pPr marL="158265" indent="-158265">
              <a:buFont typeface="Arial" panose="020B0604020202020204" pitchFamily="34" charset="0"/>
              <a:buChar char="•"/>
              <a:defRPr/>
            </a:pPr>
            <a:r>
              <a:rPr lang="en-US" sz="1015" b="1" dirty="0">
                <a:solidFill>
                  <a:schemeClr val="tx1"/>
                </a:solidFill>
                <a:latin typeface="Klaus FY" panose="02000506030000020004" pitchFamily="50" charset="0"/>
              </a:rPr>
              <a:t>Be specific: </a:t>
            </a:r>
            <a:r>
              <a:rPr lang="en-US" sz="1015" dirty="0">
                <a:solidFill>
                  <a:schemeClr val="tx1"/>
                </a:solidFill>
                <a:latin typeface="Klaus FY" panose="02000506030000020004" pitchFamily="50" charset="0"/>
              </a:rPr>
              <a:t>name project &amp; end customer, or application</a:t>
            </a:r>
            <a:endParaRPr lang="en-US" sz="1015" dirty="0">
              <a:latin typeface="Klaus FY" panose="02000506030000020004" pitchFamily="50" charset="0"/>
            </a:endParaRP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C1C5F16D-883F-4133-9263-F38CE6310346}"/>
              </a:ext>
            </a:extLst>
          </p:cNvPr>
          <p:cNvCxnSpPr>
            <a:cxnSpLocks/>
          </p:cNvCxnSpPr>
          <p:nvPr/>
        </p:nvCxnSpPr>
        <p:spPr>
          <a:xfrm>
            <a:off x="2965680" y="3895225"/>
            <a:ext cx="0" cy="2918151"/>
          </a:xfrm>
          <a:prstGeom prst="lin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</p:cxnSp>
      <p:sp>
        <p:nvSpPr>
          <p:cNvPr id="112" name="TextBox 111"/>
          <p:cNvSpPr txBox="1"/>
          <p:nvPr/>
        </p:nvSpPr>
        <p:spPr>
          <a:xfrm>
            <a:off x="6039578" y="5598459"/>
            <a:ext cx="3054080" cy="8463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</p:spPr>
        <p:txBody>
          <a:bodyPr rtlCol="0" anchor="t"/>
          <a:lstStyle>
            <a:defPPr>
              <a:defRPr lang="nl-BE"/>
            </a:defPPr>
            <a:lvl1pPr marR="0" lvl="0" indent="0" defTabSz="121917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80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egreya Sans" pitchFamily="50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z="1015" dirty="0">
                <a:solidFill>
                  <a:srgbClr val="0000FF"/>
                </a:solidFill>
                <a:latin typeface="Klaus FY" panose="02000506030000020004" pitchFamily="50" charset="0"/>
              </a:rPr>
              <a:t>ABOUT COMPANY </a:t>
            </a:r>
            <a:r>
              <a:rPr lang="en-US" sz="1015" b="0" dirty="0">
                <a:solidFill>
                  <a:srgbClr val="0000FF"/>
                </a:solidFill>
                <a:latin typeface="Klaus FY" panose="02000506030000020004" pitchFamily="50" charset="0"/>
              </a:rPr>
              <a:t>(</a:t>
            </a:r>
            <a:r>
              <a:rPr lang="en-US" sz="1015" b="0" dirty="0">
                <a:solidFill>
                  <a:srgbClr val="0000FF"/>
                </a:solidFill>
                <a:latin typeface="Klaus FY" panose="02000506030000020004" pitchFamily="50" charset="0"/>
                <a:hlinkClick r:id="rId3"/>
              </a:rPr>
              <a:t>http://www.company.com</a:t>
            </a:r>
            <a:r>
              <a:rPr lang="en-US" sz="1015" b="0" dirty="0">
                <a:solidFill>
                  <a:srgbClr val="0000FF"/>
                </a:solidFill>
                <a:latin typeface="Klaus FY" panose="02000506030000020004" pitchFamily="50" charset="0"/>
              </a:rPr>
              <a:t>):</a:t>
            </a:r>
          </a:p>
          <a:p>
            <a:r>
              <a:rPr lang="en-US" sz="1015" b="0" dirty="0">
                <a:solidFill>
                  <a:srgbClr val="0000FF"/>
                </a:solidFill>
                <a:latin typeface="Klaus FY" panose="02000506030000020004" pitchFamily="50" charset="0"/>
              </a:rPr>
              <a:t>[optional] </a:t>
            </a:r>
            <a:br>
              <a:rPr lang="en-US" sz="1015" dirty="0">
                <a:solidFill>
                  <a:schemeClr val="tx1"/>
                </a:solidFill>
                <a:latin typeface="Klaus FY" panose="02000506030000020004" pitchFamily="50" charset="0"/>
              </a:rPr>
            </a:br>
            <a:r>
              <a:rPr lang="en-US" sz="738" b="0" dirty="0">
                <a:solidFill>
                  <a:schemeClr val="tx1"/>
                </a:solidFill>
                <a:latin typeface="Klaus FY" panose="02000506030000020004" pitchFamily="50" charset="0"/>
              </a:rPr>
              <a:t>-     Main Activity:</a:t>
            </a:r>
          </a:p>
          <a:p>
            <a:pPr marL="158265" indent="-158265">
              <a:buFontTx/>
              <a:buChar char="-"/>
            </a:pPr>
            <a:r>
              <a:rPr lang="en-US" sz="738" b="0" dirty="0">
                <a:solidFill>
                  <a:schemeClr val="tx1"/>
                </a:solidFill>
                <a:latin typeface="Klaus FY" panose="02000506030000020004" pitchFamily="50" charset="0"/>
              </a:rPr>
              <a:t>Year of establishment:</a:t>
            </a:r>
          </a:p>
          <a:p>
            <a:pPr marL="158265" indent="-158265">
              <a:buFontTx/>
              <a:buChar char="-"/>
            </a:pPr>
            <a:r>
              <a:rPr lang="en-US" sz="738" b="0" dirty="0">
                <a:solidFill>
                  <a:schemeClr val="tx1"/>
                </a:solidFill>
                <a:latin typeface="Klaus FY" panose="02000506030000020004" pitchFamily="50" charset="0"/>
              </a:rPr>
              <a:t>Number of employees:</a:t>
            </a:r>
          </a:p>
          <a:p>
            <a:pPr marL="158265" indent="-158265">
              <a:buFontTx/>
              <a:buChar char="-"/>
            </a:pPr>
            <a:r>
              <a:rPr lang="en-US" sz="738" b="0" dirty="0">
                <a:solidFill>
                  <a:schemeClr val="tx1"/>
                </a:solidFill>
                <a:latin typeface="Klaus FY" panose="02000506030000020004" pitchFamily="50" charset="0"/>
              </a:rPr>
              <a:t>Turnover:</a:t>
            </a:r>
          </a:p>
          <a:p>
            <a:pPr marL="158265" indent="-158265">
              <a:buFontTx/>
              <a:buChar char="-"/>
            </a:pPr>
            <a:r>
              <a:rPr lang="en-US" sz="738" b="0" dirty="0">
                <a:solidFill>
                  <a:schemeClr val="tx1"/>
                </a:solidFill>
                <a:latin typeface="Klaus FY" panose="02000506030000020004" pitchFamily="50" charset="0"/>
              </a:rPr>
              <a:t>Locations: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8A27183-AEC3-4422-BA09-FF38BF70622D}"/>
              </a:ext>
            </a:extLst>
          </p:cNvPr>
          <p:cNvCxnSpPr/>
          <p:nvPr/>
        </p:nvCxnSpPr>
        <p:spPr>
          <a:xfrm flipV="1">
            <a:off x="-843040" y="3370041"/>
            <a:ext cx="450929" cy="90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A5C9C78-A7C5-49E7-991F-3DE3CAA2BC69}"/>
              </a:ext>
            </a:extLst>
          </p:cNvPr>
          <p:cNvSpPr txBox="1"/>
          <p:nvPr/>
        </p:nvSpPr>
        <p:spPr>
          <a:xfrm>
            <a:off x="3995936" y="1549612"/>
            <a:ext cx="4166668" cy="1371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2" dirty="0">
                <a:latin typeface="Klaus FY" panose="02000506030000020004" pitchFamily="50" charset="0"/>
              </a:rPr>
              <a:t>Company  and / or solution visual </a:t>
            </a:r>
          </a:p>
          <a:p>
            <a:r>
              <a:rPr lang="en-US" sz="1662" dirty="0">
                <a:latin typeface="Klaus FY" panose="02000506030000020004" pitchFamily="50" charset="0"/>
              </a:rPr>
              <a:t>If possible add link to </a:t>
            </a:r>
            <a:r>
              <a:rPr lang="en-US" sz="1662" dirty="0" err="1">
                <a:latin typeface="Klaus FY" panose="02000506030000020004" pitchFamily="50" charset="0"/>
              </a:rPr>
              <a:t>Youtube</a:t>
            </a:r>
            <a:r>
              <a:rPr lang="en-US" sz="1662" dirty="0">
                <a:latin typeface="Klaus FY" panose="02000506030000020004" pitchFamily="50" charset="0"/>
              </a:rPr>
              <a:t> movie  </a:t>
            </a:r>
          </a:p>
          <a:p>
            <a:r>
              <a:rPr lang="en-US" sz="1662" dirty="0">
                <a:latin typeface="Klaus FY" panose="02000506030000020004" pitchFamily="50" charset="0"/>
              </a:rPr>
              <a:t>Always use </a:t>
            </a:r>
            <a:r>
              <a:rPr lang="en-US" sz="1662" b="1" dirty="0">
                <a:latin typeface="Klaus FY" panose="02000506030000020004" pitchFamily="50" charset="0"/>
              </a:rPr>
              <a:t>high-res pictures</a:t>
            </a:r>
          </a:p>
          <a:p>
            <a:endParaRPr lang="en-US" sz="1662" dirty="0">
              <a:latin typeface="Klaus FY" panose="02000506030000020004" pitchFamily="50" charset="0"/>
            </a:endParaRPr>
          </a:p>
          <a:p>
            <a:r>
              <a:rPr lang="en-US" sz="1662" dirty="0">
                <a:latin typeface="Klaus FY" panose="02000506030000020004" pitchFamily="50" charset="0"/>
              </a:rPr>
              <a:t>Don’t change the template or the font</a:t>
            </a:r>
            <a:endParaRPr lang="en-BE" sz="1662" dirty="0">
              <a:latin typeface="Klaus FY" panose="02000506030000020004" pitchFamily="50" charset="0"/>
            </a:endParaRPr>
          </a:p>
        </p:txBody>
      </p:sp>
      <p:sp>
        <p:nvSpPr>
          <p:cNvPr id="104" name="Slide Number Placeholder 121">
            <a:extLst>
              <a:ext uri="{FF2B5EF4-FFF2-40B4-BE49-F238E27FC236}">
                <a16:creationId xmlns:a16="http://schemas.microsoft.com/office/drawing/2014/main" id="{399559B4-B67E-469C-B770-EA02A477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55941" y="6555789"/>
            <a:ext cx="1969477" cy="252779"/>
          </a:xfrm>
        </p:spPr>
        <p:txBody>
          <a:bodyPr/>
          <a:lstStyle/>
          <a:p>
            <a:pPr defTabSz="844083">
              <a:defRPr/>
            </a:pPr>
            <a:fld id="{39A20867-ADE8-4243-86DF-9F9F3AB7D5EA}" type="slidenum">
              <a:rPr lang="nl-BE">
                <a:solidFill>
                  <a:prstClr val="black">
                    <a:tint val="75000"/>
                  </a:prstClr>
                </a:solidFill>
                <a:latin typeface="Klaus FY" panose="02000506030000020004" pitchFamily="50" charset="0"/>
              </a:rPr>
              <a:pPr defTabSz="844083">
                <a:defRPr/>
              </a:pPr>
              <a:t>1</a:t>
            </a:fld>
            <a:endParaRPr lang="nl-BE" dirty="0">
              <a:solidFill>
                <a:prstClr val="black">
                  <a:tint val="75000"/>
                </a:prstClr>
              </a:solidFill>
              <a:latin typeface="Klaus FY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539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On-screen Show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Alegreya Sans</vt:lpstr>
      <vt:lpstr>Arial</vt:lpstr>
      <vt:lpstr>Calibri</vt:lpstr>
      <vt:lpstr>Klaus FY</vt:lpstr>
      <vt:lpstr>Office Theme</vt:lpstr>
      <vt:lpstr>PowerPoint Presentation</vt:lpstr>
    </vt:vector>
  </TitlesOfParts>
  <Company>Synergics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Ward Vleegen;PROVOOST Pieter-Jan (PPRV)</dc:creator>
  <cp:lastModifiedBy>Ward</cp:lastModifiedBy>
  <cp:revision>328</cp:revision>
  <cp:lastPrinted>2017-10-02T10:01:50Z</cp:lastPrinted>
  <dcterms:created xsi:type="dcterms:W3CDTF">2017-03-22T09:54:18Z</dcterms:created>
  <dcterms:modified xsi:type="dcterms:W3CDTF">2021-04-27T13:51:10Z</dcterms:modified>
</cp:coreProperties>
</file>